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81" r:id="rId5"/>
    <p:sldId id="265" r:id="rId6"/>
    <p:sldId id="267" r:id="rId7"/>
    <p:sldId id="268" r:id="rId8"/>
    <p:sldId id="269" r:id="rId9"/>
    <p:sldId id="278" r:id="rId10"/>
    <p:sldId id="272" r:id="rId11"/>
    <p:sldId id="259" r:id="rId12"/>
    <p:sldId id="266" r:id="rId13"/>
    <p:sldId id="280" r:id="rId14"/>
    <p:sldId id="270" r:id="rId15"/>
    <p:sldId id="279" r:id="rId16"/>
    <p:sldId id="277" r:id="rId17"/>
    <p:sldId id="271" r:id="rId18"/>
    <p:sldId id="273" r:id="rId19"/>
    <p:sldId id="263" r:id="rId20"/>
    <p:sldId id="264" r:id="rId21"/>
    <p:sldId id="275" r:id="rId22"/>
    <p:sldId id="276" r:id="rId23"/>
    <p:sldId id="274" r:id="rId24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3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87296-10D6-43E0-8493-033AE3A620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0BA692-8EB0-4B8B-9B3A-7FA6FD09E6BF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</a:rPr>
            <a:t>生活篇</a:t>
          </a:r>
        </a:p>
      </dgm:t>
    </dgm:pt>
    <dgm:pt modelId="{D58DC69B-2712-45C4-B448-C46A026168CB}" type="par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EE2C0F28-1A94-4792-978F-EEDCBF7EFB9D}" type="sib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35F16129-79C1-40DB-9297-AC04BC95FC6C}">
      <dgm:prSet phldrT="[文字]"/>
      <dgm:spPr/>
      <dgm:t>
        <a:bodyPr/>
        <a:lstStyle/>
        <a:p>
          <a:r>
            <a:rPr lang="zh-TW" altLang="en-US" dirty="0"/>
            <a:t>學習篇</a:t>
          </a:r>
        </a:p>
      </dgm:t>
    </dgm:pt>
    <dgm:pt modelId="{730FAAFA-3141-46EF-85FF-5C140354D4FE}" type="par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58C761A7-E574-47B6-9CF0-BB7635C7DD8A}" type="sib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C56A3945-FC91-4B62-9567-28ED3CDA649A}">
      <dgm:prSet phldrT="[文字]"/>
      <dgm:spPr/>
      <dgm:t>
        <a:bodyPr/>
        <a:lstStyle/>
        <a:p>
          <a:r>
            <a:rPr lang="zh-TW" altLang="en-US" dirty="0"/>
            <a:t>情緒篇</a:t>
          </a:r>
        </a:p>
      </dgm:t>
    </dgm:pt>
    <dgm:pt modelId="{539B9D75-CFA5-4933-9CCF-B0417BD81429}" type="parTrans" cxnId="{D15EF1E4-424B-4713-8D6E-C8B9F4EA47F0}">
      <dgm:prSet/>
      <dgm:spPr/>
      <dgm:t>
        <a:bodyPr/>
        <a:lstStyle/>
        <a:p>
          <a:endParaRPr lang="zh-TW" altLang="en-US"/>
        </a:p>
      </dgm:t>
    </dgm:pt>
    <dgm:pt modelId="{42142F2E-25CA-45A3-8BE7-0FF82558B996}" type="sibTrans" cxnId="{D15EF1E4-424B-4713-8D6E-C8B9F4EA47F0}">
      <dgm:prSet/>
      <dgm:spPr/>
      <dgm:t>
        <a:bodyPr/>
        <a:lstStyle/>
        <a:p>
          <a:endParaRPr lang="zh-TW" altLang="en-US"/>
        </a:p>
      </dgm:t>
    </dgm:pt>
    <dgm:pt modelId="{19CBF09F-350B-40D2-88EF-38C1613DA091}" type="pres">
      <dgm:prSet presAssocID="{3C287296-10D6-43E0-8493-033AE3A620DA}" presName="Name0" presStyleCnt="0">
        <dgm:presLayoutVars>
          <dgm:dir/>
          <dgm:animLvl val="lvl"/>
          <dgm:resizeHandles val="exact"/>
        </dgm:presLayoutVars>
      </dgm:prSet>
      <dgm:spPr/>
    </dgm:pt>
    <dgm:pt modelId="{1B13B6F3-7898-450B-AF1E-1C1B61DC6B84}" type="pres">
      <dgm:prSet presAssocID="{A20BA692-8EB0-4B8B-9B3A-7FA6FD09E6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F8D146-AA21-4BBB-AC46-4A9FC02D42B7}" type="pres">
      <dgm:prSet presAssocID="{EE2C0F28-1A94-4792-978F-EEDCBF7EFB9D}" presName="parTxOnlySpace" presStyleCnt="0"/>
      <dgm:spPr/>
    </dgm:pt>
    <dgm:pt modelId="{8859C664-4866-4B15-B975-799FE89E5FDF}" type="pres">
      <dgm:prSet presAssocID="{35F16129-79C1-40DB-9297-AC04BC95FC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60BDA6-2E1C-4639-9A87-19151C940E91}" type="pres">
      <dgm:prSet presAssocID="{58C761A7-E574-47B6-9CF0-BB7635C7DD8A}" presName="parTxOnlySpace" presStyleCnt="0"/>
      <dgm:spPr/>
    </dgm:pt>
    <dgm:pt modelId="{70636563-0D60-4B1A-B623-68E8DA2EBEB0}" type="pres">
      <dgm:prSet presAssocID="{C56A3945-FC91-4B62-9567-28ED3CDA649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175612-AD40-43A3-AC16-C7EB7BF8EE56}" srcId="{3C287296-10D6-43E0-8493-033AE3A620DA}" destId="{35F16129-79C1-40DB-9297-AC04BC95FC6C}" srcOrd="1" destOrd="0" parTransId="{730FAAFA-3141-46EF-85FF-5C140354D4FE}" sibTransId="{58C761A7-E574-47B6-9CF0-BB7635C7DD8A}"/>
    <dgm:cxn modelId="{2F679315-E9CD-4642-ACDC-64D3DAEA9911}" type="presOf" srcId="{3C287296-10D6-43E0-8493-033AE3A620DA}" destId="{19CBF09F-350B-40D2-88EF-38C1613DA091}" srcOrd="0" destOrd="0" presId="urn:microsoft.com/office/officeart/2005/8/layout/chevron1"/>
    <dgm:cxn modelId="{E155C81D-CBEB-4343-9227-3B0647F36EAA}" type="presOf" srcId="{C56A3945-FC91-4B62-9567-28ED3CDA649A}" destId="{70636563-0D60-4B1A-B623-68E8DA2EBEB0}" srcOrd="0" destOrd="0" presId="urn:microsoft.com/office/officeart/2005/8/layout/chevron1"/>
    <dgm:cxn modelId="{D28A1E23-7185-4886-8B9B-F46A62C3919F}" type="presOf" srcId="{A20BA692-8EB0-4B8B-9B3A-7FA6FD09E6BF}" destId="{1B13B6F3-7898-450B-AF1E-1C1B61DC6B84}" srcOrd="0" destOrd="0" presId="urn:microsoft.com/office/officeart/2005/8/layout/chevron1"/>
    <dgm:cxn modelId="{260037D7-41AE-4D4A-97CD-DA4762DFEAFF}" type="presOf" srcId="{35F16129-79C1-40DB-9297-AC04BC95FC6C}" destId="{8859C664-4866-4B15-B975-799FE89E5FDF}" srcOrd="0" destOrd="0" presId="urn:microsoft.com/office/officeart/2005/8/layout/chevron1"/>
    <dgm:cxn modelId="{D15EF1E4-424B-4713-8D6E-C8B9F4EA47F0}" srcId="{3C287296-10D6-43E0-8493-033AE3A620DA}" destId="{C56A3945-FC91-4B62-9567-28ED3CDA649A}" srcOrd="2" destOrd="0" parTransId="{539B9D75-CFA5-4933-9CCF-B0417BD81429}" sibTransId="{42142F2E-25CA-45A3-8BE7-0FF82558B996}"/>
    <dgm:cxn modelId="{11B875E6-2704-436D-A5FA-89A725FD2D4A}" srcId="{3C287296-10D6-43E0-8493-033AE3A620DA}" destId="{A20BA692-8EB0-4B8B-9B3A-7FA6FD09E6BF}" srcOrd="0" destOrd="0" parTransId="{D58DC69B-2712-45C4-B448-C46A026168CB}" sibTransId="{EE2C0F28-1A94-4792-978F-EEDCBF7EFB9D}"/>
    <dgm:cxn modelId="{89C5D963-3EDC-4A2B-81E0-9BCAD906DA9C}" type="presParOf" srcId="{19CBF09F-350B-40D2-88EF-38C1613DA091}" destId="{1B13B6F3-7898-450B-AF1E-1C1B61DC6B84}" srcOrd="0" destOrd="0" presId="urn:microsoft.com/office/officeart/2005/8/layout/chevron1"/>
    <dgm:cxn modelId="{C174E52A-43E4-486A-AF4A-93583772812C}" type="presParOf" srcId="{19CBF09F-350B-40D2-88EF-38C1613DA091}" destId="{6DF8D146-AA21-4BBB-AC46-4A9FC02D42B7}" srcOrd="1" destOrd="0" presId="urn:microsoft.com/office/officeart/2005/8/layout/chevron1"/>
    <dgm:cxn modelId="{07997B15-5279-49E3-A23C-0A13CFA72D8E}" type="presParOf" srcId="{19CBF09F-350B-40D2-88EF-38C1613DA091}" destId="{8859C664-4866-4B15-B975-799FE89E5FDF}" srcOrd="2" destOrd="0" presId="urn:microsoft.com/office/officeart/2005/8/layout/chevron1"/>
    <dgm:cxn modelId="{23C9EF3D-3E1F-4D29-85DE-347B234B7EF6}" type="presParOf" srcId="{19CBF09F-350B-40D2-88EF-38C1613DA091}" destId="{4A60BDA6-2E1C-4639-9A87-19151C940E91}" srcOrd="3" destOrd="0" presId="urn:microsoft.com/office/officeart/2005/8/layout/chevron1"/>
    <dgm:cxn modelId="{E6CF5F48-A7DE-4C55-9AFA-7D46F4EF4E69}" type="presParOf" srcId="{19CBF09F-350B-40D2-88EF-38C1613DA091}" destId="{70636563-0D60-4B1A-B623-68E8DA2EBEB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287296-10D6-43E0-8493-033AE3A620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0BA692-8EB0-4B8B-9B3A-7FA6FD09E6BF}">
      <dgm:prSet phldrT="[文字]"/>
      <dgm:spPr/>
      <dgm:t>
        <a:bodyPr/>
        <a:lstStyle/>
        <a:p>
          <a:r>
            <a:rPr lang="zh-TW" altLang="en-US" b="0" dirty="0">
              <a:solidFill>
                <a:schemeClr val="bg1"/>
              </a:solidFill>
            </a:rPr>
            <a:t>生活篇</a:t>
          </a:r>
        </a:p>
      </dgm:t>
    </dgm:pt>
    <dgm:pt modelId="{D58DC69B-2712-45C4-B448-C46A026168CB}" type="par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EE2C0F28-1A94-4792-978F-EEDCBF7EFB9D}" type="sib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35F16129-79C1-40DB-9297-AC04BC95FC6C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</a:rPr>
            <a:t>學習篇</a:t>
          </a:r>
        </a:p>
      </dgm:t>
    </dgm:pt>
    <dgm:pt modelId="{730FAAFA-3141-46EF-85FF-5C140354D4FE}" type="par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58C761A7-E574-47B6-9CF0-BB7635C7DD8A}" type="sib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39E38A58-8C42-4CFB-B712-ECF949B7A69B}">
      <dgm:prSet phldrT="[文字]"/>
      <dgm:spPr/>
      <dgm:t>
        <a:bodyPr/>
        <a:lstStyle/>
        <a:p>
          <a:r>
            <a:rPr lang="zh-TW" altLang="en-US" dirty="0"/>
            <a:t>情緒篇</a:t>
          </a:r>
        </a:p>
      </dgm:t>
    </dgm:pt>
    <dgm:pt modelId="{0C20A84A-10C6-4B43-8C6C-ABCF3D58E8B4}" type="parTrans" cxnId="{32C8BF6C-F127-42AE-8718-31557153EBB3}">
      <dgm:prSet/>
      <dgm:spPr/>
      <dgm:t>
        <a:bodyPr/>
        <a:lstStyle/>
        <a:p>
          <a:endParaRPr lang="zh-TW" altLang="en-US"/>
        </a:p>
      </dgm:t>
    </dgm:pt>
    <dgm:pt modelId="{79C1DAE0-9C59-4B3C-92B4-4B34C507DD9B}" type="sibTrans" cxnId="{32C8BF6C-F127-42AE-8718-31557153EBB3}">
      <dgm:prSet/>
      <dgm:spPr/>
      <dgm:t>
        <a:bodyPr/>
        <a:lstStyle/>
        <a:p>
          <a:endParaRPr lang="zh-TW" altLang="en-US"/>
        </a:p>
      </dgm:t>
    </dgm:pt>
    <dgm:pt modelId="{19CBF09F-350B-40D2-88EF-38C1613DA091}" type="pres">
      <dgm:prSet presAssocID="{3C287296-10D6-43E0-8493-033AE3A620DA}" presName="Name0" presStyleCnt="0">
        <dgm:presLayoutVars>
          <dgm:dir/>
          <dgm:animLvl val="lvl"/>
          <dgm:resizeHandles val="exact"/>
        </dgm:presLayoutVars>
      </dgm:prSet>
      <dgm:spPr/>
    </dgm:pt>
    <dgm:pt modelId="{1B13B6F3-7898-450B-AF1E-1C1B61DC6B84}" type="pres">
      <dgm:prSet presAssocID="{A20BA692-8EB0-4B8B-9B3A-7FA6FD09E6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F8D146-AA21-4BBB-AC46-4A9FC02D42B7}" type="pres">
      <dgm:prSet presAssocID="{EE2C0F28-1A94-4792-978F-EEDCBF7EFB9D}" presName="parTxOnlySpace" presStyleCnt="0"/>
      <dgm:spPr/>
    </dgm:pt>
    <dgm:pt modelId="{8859C664-4866-4B15-B975-799FE89E5FDF}" type="pres">
      <dgm:prSet presAssocID="{35F16129-79C1-40DB-9297-AC04BC95FC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60BDA6-2E1C-4639-9A87-19151C940E91}" type="pres">
      <dgm:prSet presAssocID="{58C761A7-E574-47B6-9CF0-BB7635C7DD8A}" presName="parTxOnlySpace" presStyleCnt="0"/>
      <dgm:spPr/>
    </dgm:pt>
    <dgm:pt modelId="{9685674E-22EE-4579-BDDE-418C460F3BB9}" type="pres">
      <dgm:prSet presAssocID="{39E38A58-8C42-4CFB-B712-ECF949B7A69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175612-AD40-43A3-AC16-C7EB7BF8EE56}" srcId="{3C287296-10D6-43E0-8493-033AE3A620DA}" destId="{35F16129-79C1-40DB-9297-AC04BC95FC6C}" srcOrd="1" destOrd="0" parTransId="{730FAAFA-3141-46EF-85FF-5C140354D4FE}" sibTransId="{58C761A7-E574-47B6-9CF0-BB7635C7DD8A}"/>
    <dgm:cxn modelId="{45A94C4A-F41E-4F0D-8119-08415BA6E3DA}" type="presOf" srcId="{35F16129-79C1-40DB-9297-AC04BC95FC6C}" destId="{8859C664-4866-4B15-B975-799FE89E5FDF}" srcOrd="0" destOrd="0" presId="urn:microsoft.com/office/officeart/2005/8/layout/chevron1"/>
    <dgm:cxn modelId="{32C8BF6C-F127-42AE-8718-31557153EBB3}" srcId="{3C287296-10D6-43E0-8493-033AE3A620DA}" destId="{39E38A58-8C42-4CFB-B712-ECF949B7A69B}" srcOrd="2" destOrd="0" parTransId="{0C20A84A-10C6-4B43-8C6C-ABCF3D58E8B4}" sibTransId="{79C1DAE0-9C59-4B3C-92B4-4B34C507DD9B}"/>
    <dgm:cxn modelId="{2F0CC979-F53D-4C5A-9DB3-1A4E31945DC3}" type="presOf" srcId="{39E38A58-8C42-4CFB-B712-ECF949B7A69B}" destId="{9685674E-22EE-4579-BDDE-418C460F3BB9}" srcOrd="0" destOrd="0" presId="urn:microsoft.com/office/officeart/2005/8/layout/chevron1"/>
    <dgm:cxn modelId="{8723FD79-006E-4737-86D1-AE601C8718E1}" type="presOf" srcId="{A20BA692-8EB0-4B8B-9B3A-7FA6FD09E6BF}" destId="{1B13B6F3-7898-450B-AF1E-1C1B61DC6B84}" srcOrd="0" destOrd="0" presId="urn:microsoft.com/office/officeart/2005/8/layout/chevron1"/>
    <dgm:cxn modelId="{AF858DA0-A950-4C37-B296-C63DD85A1FA7}" type="presOf" srcId="{3C287296-10D6-43E0-8493-033AE3A620DA}" destId="{19CBF09F-350B-40D2-88EF-38C1613DA091}" srcOrd="0" destOrd="0" presId="urn:microsoft.com/office/officeart/2005/8/layout/chevron1"/>
    <dgm:cxn modelId="{11B875E6-2704-436D-A5FA-89A725FD2D4A}" srcId="{3C287296-10D6-43E0-8493-033AE3A620DA}" destId="{A20BA692-8EB0-4B8B-9B3A-7FA6FD09E6BF}" srcOrd="0" destOrd="0" parTransId="{D58DC69B-2712-45C4-B448-C46A026168CB}" sibTransId="{EE2C0F28-1A94-4792-978F-EEDCBF7EFB9D}"/>
    <dgm:cxn modelId="{86752A26-FCD9-40A9-86A9-A9A366871B7C}" type="presParOf" srcId="{19CBF09F-350B-40D2-88EF-38C1613DA091}" destId="{1B13B6F3-7898-450B-AF1E-1C1B61DC6B84}" srcOrd="0" destOrd="0" presId="urn:microsoft.com/office/officeart/2005/8/layout/chevron1"/>
    <dgm:cxn modelId="{38FDD1FC-7D97-4265-9880-D618DEDF3224}" type="presParOf" srcId="{19CBF09F-350B-40D2-88EF-38C1613DA091}" destId="{6DF8D146-AA21-4BBB-AC46-4A9FC02D42B7}" srcOrd="1" destOrd="0" presId="urn:microsoft.com/office/officeart/2005/8/layout/chevron1"/>
    <dgm:cxn modelId="{2B60544D-5E30-4A8F-ABEB-577FF1883475}" type="presParOf" srcId="{19CBF09F-350B-40D2-88EF-38C1613DA091}" destId="{8859C664-4866-4B15-B975-799FE89E5FDF}" srcOrd="2" destOrd="0" presId="urn:microsoft.com/office/officeart/2005/8/layout/chevron1"/>
    <dgm:cxn modelId="{D1AA6499-22E1-40DA-BA89-A3DE09458FA0}" type="presParOf" srcId="{19CBF09F-350B-40D2-88EF-38C1613DA091}" destId="{4A60BDA6-2E1C-4639-9A87-19151C940E91}" srcOrd="3" destOrd="0" presId="urn:microsoft.com/office/officeart/2005/8/layout/chevron1"/>
    <dgm:cxn modelId="{B02B6167-C752-46E2-A120-D3D072409C53}" type="presParOf" srcId="{19CBF09F-350B-40D2-88EF-38C1613DA091}" destId="{9685674E-22EE-4579-BDDE-418C460F3BB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287296-10D6-43E0-8493-033AE3A620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0BA692-8EB0-4B8B-9B3A-7FA6FD09E6BF}">
      <dgm:prSet phldrT="[文字]"/>
      <dgm:spPr/>
      <dgm:t>
        <a:bodyPr/>
        <a:lstStyle/>
        <a:p>
          <a:r>
            <a:rPr lang="zh-TW" altLang="en-US" b="0" dirty="0">
              <a:solidFill>
                <a:schemeClr val="bg1"/>
              </a:solidFill>
            </a:rPr>
            <a:t>生活篇</a:t>
          </a:r>
        </a:p>
      </dgm:t>
    </dgm:pt>
    <dgm:pt modelId="{D58DC69B-2712-45C4-B448-C46A026168CB}" type="par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EE2C0F28-1A94-4792-978F-EEDCBF7EFB9D}" type="sib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35F16129-79C1-40DB-9297-AC04BC95FC6C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</a:rPr>
            <a:t>學習篇</a:t>
          </a:r>
        </a:p>
      </dgm:t>
    </dgm:pt>
    <dgm:pt modelId="{730FAAFA-3141-46EF-85FF-5C140354D4FE}" type="par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58C761A7-E574-47B6-9CF0-BB7635C7DD8A}" type="sib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39E38A58-8C42-4CFB-B712-ECF949B7A69B}">
      <dgm:prSet phldrT="[文字]"/>
      <dgm:spPr/>
      <dgm:t>
        <a:bodyPr/>
        <a:lstStyle/>
        <a:p>
          <a:r>
            <a:rPr lang="zh-TW" altLang="en-US" dirty="0"/>
            <a:t>情緒篇</a:t>
          </a:r>
        </a:p>
      </dgm:t>
    </dgm:pt>
    <dgm:pt modelId="{0C20A84A-10C6-4B43-8C6C-ABCF3D58E8B4}" type="parTrans" cxnId="{32C8BF6C-F127-42AE-8718-31557153EBB3}">
      <dgm:prSet/>
      <dgm:spPr/>
      <dgm:t>
        <a:bodyPr/>
        <a:lstStyle/>
        <a:p>
          <a:endParaRPr lang="zh-TW" altLang="en-US"/>
        </a:p>
      </dgm:t>
    </dgm:pt>
    <dgm:pt modelId="{79C1DAE0-9C59-4B3C-92B4-4B34C507DD9B}" type="sibTrans" cxnId="{32C8BF6C-F127-42AE-8718-31557153EBB3}">
      <dgm:prSet/>
      <dgm:spPr/>
      <dgm:t>
        <a:bodyPr/>
        <a:lstStyle/>
        <a:p>
          <a:endParaRPr lang="zh-TW" altLang="en-US"/>
        </a:p>
      </dgm:t>
    </dgm:pt>
    <dgm:pt modelId="{19CBF09F-350B-40D2-88EF-38C1613DA091}" type="pres">
      <dgm:prSet presAssocID="{3C287296-10D6-43E0-8493-033AE3A620DA}" presName="Name0" presStyleCnt="0">
        <dgm:presLayoutVars>
          <dgm:dir/>
          <dgm:animLvl val="lvl"/>
          <dgm:resizeHandles val="exact"/>
        </dgm:presLayoutVars>
      </dgm:prSet>
      <dgm:spPr/>
    </dgm:pt>
    <dgm:pt modelId="{1B13B6F3-7898-450B-AF1E-1C1B61DC6B84}" type="pres">
      <dgm:prSet presAssocID="{A20BA692-8EB0-4B8B-9B3A-7FA6FD09E6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F8D146-AA21-4BBB-AC46-4A9FC02D42B7}" type="pres">
      <dgm:prSet presAssocID="{EE2C0F28-1A94-4792-978F-EEDCBF7EFB9D}" presName="parTxOnlySpace" presStyleCnt="0"/>
      <dgm:spPr/>
    </dgm:pt>
    <dgm:pt modelId="{8859C664-4866-4B15-B975-799FE89E5FDF}" type="pres">
      <dgm:prSet presAssocID="{35F16129-79C1-40DB-9297-AC04BC95FC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60BDA6-2E1C-4639-9A87-19151C940E91}" type="pres">
      <dgm:prSet presAssocID="{58C761A7-E574-47B6-9CF0-BB7635C7DD8A}" presName="parTxOnlySpace" presStyleCnt="0"/>
      <dgm:spPr/>
    </dgm:pt>
    <dgm:pt modelId="{9685674E-22EE-4579-BDDE-418C460F3BB9}" type="pres">
      <dgm:prSet presAssocID="{39E38A58-8C42-4CFB-B712-ECF949B7A69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175612-AD40-43A3-AC16-C7EB7BF8EE56}" srcId="{3C287296-10D6-43E0-8493-033AE3A620DA}" destId="{35F16129-79C1-40DB-9297-AC04BC95FC6C}" srcOrd="1" destOrd="0" parTransId="{730FAAFA-3141-46EF-85FF-5C140354D4FE}" sibTransId="{58C761A7-E574-47B6-9CF0-BB7635C7DD8A}"/>
    <dgm:cxn modelId="{45A94C4A-F41E-4F0D-8119-08415BA6E3DA}" type="presOf" srcId="{35F16129-79C1-40DB-9297-AC04BC95FC6C}" destId="{8859C664-4866-4B15-B975-799FE89E5FDF}" srcOrd="0" destOrd="0" presId="urn:microsoft.com/office/officeart/2005/8/layout/chevron1"/>
    <dgm:cxn modelId="{32C8BF6C-F127-42AE-8718-31557153EBB3}" srcId="{3C287296-10D6-43E0-8493-033AE3A620DA}" destId="{39E38A58-8C42-4CFB-B712-ECF949B7A69B}" srcOrd="2" destOrd="0" parTransId="{0C20A84A-10C6-4B43-8C6C-ABCF3D58E8B4}" sibTransId="{79C1DAE0-9C59-4B3C-92B4-4B34C507DD9B}"/>
    <dgm:cxn modelId="{2F0CC979-F53D-4C5A-9DB3-1A4E31945DC3}" type="presOf" srcId="{39E38A58-8C42-4CFB-B712-ECF949B7A69B}" destId="{9685674E-22EE-4579-BDDE-418C460F3BB9}" srcOrd="0" destOrd="0" presId="urn:microsoft.com/office/officeart/2005/8/layout/chevron1"/>
    <dgm:cxn modelId="{8723FD79-006E-4737-86D1-AE601C8718E1}" type="presOf" srcId="{A20BA692-8EB0-4B8B-9B3A-7FA6FD09E6BF}" destId="{1B13B6F3-7898-450B-AF1E-1C1B61DC6B84}" srcOrd="0" destOrd="0" presId="urn:microsoft.com/office/officeart/2005/8/layout/chevron1"/>
    <dgm:cxn modelId="{AF858DA0-A950-4C37-B296-C63DD85A1FA7}" type="presOf" srcId="{3C287296-10D6-43E0-8493-033AE3A620DA}" destId="{19CBF09F-350B-40D2-88EF-38C1613DA091}" srcOrd="0" destOrd="0" presId="urn:microsoft.com/office/officeart/2005/8/layout/chevron1"/>
    <dgm:cxn modelId="{11B875E6-2704-436D-A5FA-89A725FD2D4A}" srcId="{3C287296-10D6-43E0-8493-033AE3A620DA}" destId="{A20BA692-8EB0-4B8B-9B3A-7FA6FD09E6BF}" srcOrd="0" destOrd="0" parTransId="{D58DC69B-2712-45C4-B448-C46A026168CB}" sibTransId="{EE2C0F28-1A94-4792-978F-EEDCBF7EFB9D}"/>
    <dgm:cxn modelId="{86752A26-FCD9-40A9-86A9-A9A366871B7C}" type="presParOf" srcId="{19CBF09F-350B-40D2-88EF-38C1613DA091}" destId="{1B13B6F3-7898-450B-AF1E-1C1B61DC6B84}" srcOrd="0" destOrd="0" presId="urn:microsoft.com/office/officeart/2005/8/layout/chevron1"/>
    <dgm:cxn modelId="{38FDD1FC-7D97-4265-9880-D618DEDF3224}" type="presParOf" srcId="{19CBF09F-350B-40D2-88EF-38C1613DA091}" destId="{6DF8D146-AA21-4BBB-AC46-4A9FC02D42B7}" srcOrd="1" destOrd="0" presId="urn:microsoft.com/office/officeart/2005/8/layout/chevron1"/>
    <dgm:cxn modelId="{2B60544D-5E30-4A8F-ABEB-577FF1883475}" type="presParOf" srcId="{19CBF09F-350B-40D2-88EF-38C1613DA091}" destId="{8859C664-4866-4B15-B975-799FE89E5FDF}" srcOrd="2" destOrd="0" presId="urn:microsoft.com/office/officeart/2005/8/layout/chevron1"/>
    <dgm:cxn modelId="{D1AA6499-22E1-40DA-BA89-A3DE09458FA0}" type="presParOf" srcId="{19CBF09F-350B-40D2-88EF-38C1613DA091}" destId="{4A60BDA6-2E1C-4639-9A87-19151C940E91}" srcOrd="3" destOrd="0" presId="urn:microsoft.com/office/officeart/2005/8/layout/chevron1"/>
    <dgm:cxn modelId="{B02B6167-C752-46E2-A120-D3D072409C53}" type="presParOf" srcId="{19CBF09F-350B-40D2-88EF-38C1613DA091}" destId="{9685674E-22EE-4579-BDDE-418C460F3BB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287296-10D6-43E0-8493-033AE3A620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0BA692-8EB0-4B8B-9B3A-7FA6FD09E6BF}">
      <dgm:prSet phldrT="[文字]"/>
      <dgm:spPr/>
      <dgm:t>
        <a:bodyPr/>
        <a:lstStyle/>
        <a:p>
          <a:r>
            <a:rPr lang="zh-TW" altLang="en-US" b="0" dirty="0">
              <a:solidFill>
                <a:schemeClr val="bg1"/>
              </a:solidFill>
            </a:rPr>
            <a:t>生活篇</a:t>
          </a:r>
        </a:p>
      </dgm:t>
    </dgm:pt>
    <dgm:pt modelId="{D58DC69B-2712-45C4-B448-C46A026168CB}" type="par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EE2C0F28-1A94-4792-978F-EEDCBF7EFB9D}" type="sib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35F16129-79C1-40DB-9297-AC04BC95FC6C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</a:rPr>
            <a:t>學習篇</a:t>
          </a:r>
        </a:p>
      </dgm:t>
    </dgm:pt>
    <dgm:pt modelId="{730FAAFA-3141-46EF-85FF-5C140354D4FE}" type="par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58C761A7-E574-47B6-9CF0-BB7635C7DD8A}" type="sib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39E38A58-8C42-4CFB-B712-ECF949B7A69B}">
      <dgm:prSet phldrT="[文字]"/>
      <dgm:spPr/>
      <dgm:t>
        <a:bodyPr/>
        <a:lstStyle/>
        <a:p>
          <a:r>
            <a:rPr lang="zh-TW" altLang="en-US" dirty="0"/>
            <a:t>情緒篇</a:t>
          </a:r>
        </a:p>
      </dgm:t>
    </dgm:pt>
    <dgm:pt modelId="{0C20A84A-10C6-4B43-8C6C-ABCF3D58E8B4}" type="parTrans" cxnId="{32C8BF6C-F127-42AE-8718-31557153EBB3}">
      <dgm:prSet/>
      <dgm:spPr/>
      <dgm:t>
        <a:bodyPr/>
        <a:lstStyle/>
        <a:p>
          <a:endParaRPr lang="zh-TW" altLang="en-US"/>
        </a:p>
      </dgm:t>
    </dgm:pt>
    <dgm:pt modelId="{79C1DAE0-9C59-4B3C-92B4-4B34C507DD9B}" type="sibTrans" cxnId="{32C8BF6C-F127-42AE-8718-31557153EBB3}">
      <dgm:prSet/>
      <dgm:spPr/>
      <dgm:t>
        <a:bodyPr/>
        <a:lstStyle/>
        <a:p>
          <a:endParaRPr lang="zh-TW" altLang="en-US"/>
        </a:p>
      </dgm:t>
    </dgm:pt>
    <dgm:pt modelId="{19CBF09F-350B-40D2-88EF-38C1613DA091}" type="pres">
      <dgm:prSet presAssocID="{3C287296-10D6-43E0-8493-033AE3A620DA}" presName="Name0" presStyleCnt="0">
        <dgm:presLayoutVars>
          <dgm:dir/>
          <dgm:animLvl val="lvl"/>
          <dgm:resizeHandles val="exact"/>
        </dgm:presLayoutVars>
      </dgm:prSet>
      <dgm:spPr/>
    </dgm:pt>
    <dgm:pt modelId="{1B13B6F3-7898-450B-AF1E-1C1B61DC6B84}" type="pres">
      <dgm:prSet presAssocID="{A20BA692-8EB0-4B8B-9B3A-7FA6FD09E6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F8D146-AA21-4BBB-AC46-4A9FC02D42B7}" type="pres">
      <dgm:prSet presAssocID="{EE2C0F28-1A94-4792-978F-EEDCBF7EFB9D}" presName="parTxOnlySpace" presStyleCnt="0"/>
      <dgm:spPr/>
    </dgm:pt>
    <dgm:pt modelId="{8859C664-4866-4B15-B975-799FE89E5FDF}" type="pres">
      <dgm:prSet presAssocID="{35F16129-79C1-40DB-9297-AC04BC95FC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60BDA6-2E1C-4639-9A87-19151C940E91}" type="pres">
      <dgm:prSet presAssocID="{58C761A7-E574-47B6-9CF0-BB7635C7DD8A}" presName="parTxOnlySpace" presStyleCnt="0"/>
      <dgm:spPr/>
    </dgm:pt>
    <dgm:pt modelId="{9685674E-22EE-4579-BDDE-418C460F3BB9}" type="pres">
      <dgm:prSet presAssocID="{39E38A58-8C42-4CFB-B712-ECF949B7A69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175612-AD40-43A3-AC16-C7EB7BF8EE56}" srcId="{3C287296-10D6-43E0-8493-033AE3A620DA}" destId="{35F16129-79C1-40DB-9297-AC04BC95FC6C}" srcOrd="1" destOrd="0" parTransId="{730FAAFA-3141-46EF-85FF-5C140354D4FE}" sibTransId="{58C761A7-E574-47B6-9CF0-BB7635C7DD8A}"/>
    <dgm:cxn modelId="{45A94C4A-F41E-4F0D-8119-08415BA6E3DA}" type="presOf" srcId="{35F16129-79C1-40DB-9297-AC04BC95FC6C}" destId="{8859C664-4866-4B15-B975-799FE89E5FDF}" srcOrd="0" destOrd="0" presId="urn:microsoft.com/office/officeart/2005/8/layout/chevron1"/>
    <dgm:cxn modelId="{32C8BF6C-F127-42AE-8718-31557153EBB3}" srcId="{3C287296-10D6-43E0-8493-033AE3A620DA}" destId="{39E38A58-8C42-4CFB-B712-ECF949B7A69B}" srcOrd="2" destOrd="0" parTransId="{0C20A84A-10C6-4B43-8C6C-ABCF3D58E8B4}" sibTransId="{79C1DAE0-9C59-4B3C-92B4-4B34C507DD9B}"/>
    <dgm:cxn modelId="{2F0CC979-F53D-4C5A-9DB3-1A4E31945DC3}" type="presOf" srcId="{39E38A58-8C42-4CFB-B712-ECF949B7A69B}" destId="{9685674E-22EE-4579-BDDE-418C460F3BB9}" srcOrd="0" destOrd="0" presId="urn:microsoft.com/office/officeart/2005/8/layout/chevron1"/>
    <dgm:cxn modelId="{8723FD79-006E-4737-86D1-AE601C8718E1}" type="presOf" srcId="{A20BA692-8EB0-4B8B-9B3A-7FA6FD09E6BF}" destId="{1B13B6F3-7898-450B-AF1E-1C1B61DC6B84}" srcOrd="0" destOrd="0" presId="urn:microsoft.com/office/officeart/2005/8/layout/chevron1"/>
    <dgm:cxn modelId="{AF858DA0-A950-4C37-B296-C63DD85A1FA7}" type="presOf" srcId="{3C287296-10D6-43E0-8493-033AE3A620DA}" destId="{19CBF09F-350B-40D2-88EF-38C1613DA091}" srcOrd="0" destOrd="0" presId="urn:microsoft.com/office/officeart/2005/8/layout/chevron1"/>
    <dgm:cxn modelId="{11B875E6-2704-436D-A5FA-89A725FD2D4A}" srcId="{3C287296-10D6-43E0-8493-033AE3A620DA}" destId="{A20BA692-8EB0-4B8B-9B3A-7FA6FD09E6BF}" srcOrd="0" destOrd="0" parTransId="{D58DC69B-2712-45C4-B448-C46A026168CB}" sibTransId="{EE2C0F28-1A94-4792-978F-EEDCBF7EFB9D}"/>
    <dgm:cxn modelId="{86752A26-FCD9-40A9-86A9-A9A366871B7C}" type="presParOf" srcId="{19CBF09F-350B-40D2-88EF-38C1613DA091}" destId="{1B13B6F3-7898-450B-AF1E-1C1B61DC6B84}" srcOrd="0" destOrd="0" presId="urn:microsoft.com/office/officeart/2005/8/layout/chevron1"/>
    <dgm:cxn modelId="{38FDD1FC-7D97-4265-9880-D618DEDF3224}" type="presParOf" srcId="{19CBF09F-350B-40D2-88EF-38C1613DA091}" destId="{6DF8D146-AA21-4BBB-AC46-4A9FC02D42B7}" srcOrd="1" destOrd="0" presId="urn:microsoft.com/office/officeart/2005/8/layout/chevron1"/>
    <dgm:cxn modelId="{2B60544D-5E30-4A8F-ABEB-577FF1883475}" type="presParOf" srcId="{19CBF09F-350B-40D2-88EF-38C1613DA091}" destId="{8859C664-4866-4B15-B975-799FE89E5FDF}" srcOrd="2" destOrd="0" presId="urn:microsoft.com/office/officeart/2005/8/layout/chevron1"/>
    <dgm:cxn modelId="{D1AA6499-22E1-40DA-BA89-A3DE09458FA0}" type="presParOf" srcId="{19CBF09F-350B-40D2-88EF-38C1613DA091}" destId="{4A60BDA6-2E1C-4639-9A87-19151C940E91}" srcOrd="3" destOrd="0" presId="urn:microsoft.com/office/officeart/2005/8/layout/chevron1"/>
    <dgm:cxn modelId="{B02B6167-C752-46E2-A120-D3D072409C53}" type="presParOf" srcId="{19CBF09F-350B-40D2-88EF-38C1613DA091}" destId="{9685674E-22EE-4579-BDDE-418C460F3BB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287296-10D6-43E0-8493-033AE3A620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0BA692-8EB0-4B8B-9B3A-7FA6FD09E6BF}">
      <dgm:prSet phldrT="[文字]"/>
      <dgm:spPr/>
      <dgm:t>
        <a:bodyPr/>
        <a:lstStyle/>
        <a:p>
          <a:r>
            <a:rPr lang="zh-TW" altLang="en-US" b="0" dirty="0">
              <a:solidFill>
                <a:schemeClr val="bg1"/>
              </a:solidFill>
            </a:rPr>
            <a:t>生活篇</a:t>
          </a:r>
        </a:p>
      </dgm:t>
    </dgm:pt>
    <dgm:pt modelId="{D58DC69B-2712-45C4-B448-C46A026168CB}" type="par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EE2C0F28-1A94-4792-978F-EEDCBF7EFB9D}" type="sib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35F16129-79C1-40DB-9297-AC04BC95FC6C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</a:rPr>
            <a:t>學習篇</a:t>
          </a:r>
        </a:p>
      </dgm:t>
    </dgm:pt>
    <dgm:pt modelId="{730FAAFA-3141-46EF-85FF-5C140354D4FE}" type="par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58C761A7-E574-47B6-9CF0-BB7635C7DD8A}" type="sib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39E38A58-8C42-4CFB-B712-ECF949B7A69B}">
      <dgm:prSet phldrT="[文字]"/>
      <dgm:spPr/>
      <dgm:t>
        <a:bodyPr/>
        <a:lstStyle/>
        <a:p>
          <a:r>
            <a:rPr lang="zh-TW" altLang="en-US" dirty="0"/>
            <a:t>情緒篇</a:t>
          </a:r>
        </a:p>
      </dgm:t>
    </dgm:pt>
    <dgm:pt modelId="{0C20A84A-10C6-4B43-8C6C-ABCF3D58E8B4}" type="parTrans" cxnId="{32C8BF6C-F127-42AE-8718-31557153EBB3}">
      <dgm:prSet/>
      <dgm:spPr/>
      <dgm:t>
        <a:bodyPr/>
        <a:lstStyle/>
        <a:p>
          <a:endParaRPr lang="zh-TW" altLang="en-US"/>
        </a:p>
      </dgm:t>
    </dgm:pt>
    <dgm:pt modelId="{79C1DAE0-9C59-4B3C-92B4-4B34C507DD9B}" type="sibTrans" cxnId="{32C8BF6C-F127-42AE-8718-31557153EBB3}">
      <dgm:prSet/>
      <dgm:spPr/>
      <dgm:t>
        <a:bodyPr/>
        <a:lstStyle/>
        <a:p>
          <a:endParaRPr lang="zh-TW" altLang="en-US"/>
        </a:p>
      </dgm:t>
    </dgm:pt>
    <dgm:pt modelId="{19CBF09F-350B-40D2-88EF-38C1613DA091}" type="pres">
      <dgm:prSet presAssocID="{3C287296-10D6-43E0-8493-033AE3A620DA}" presName="Name0" presStyleCnt="0">
        <dgm:presLayoutVars>
          <dgm:dir/>
          <dgm:animLvl val="lvl"/>
          <dgm:resizeHandles val="exact"/>
        </dgm:presLayoutVars>
      </dgm:prSet>
      <dgm:spPr/>
    </dgm:pt>
    <dgm:pt modelId="{1B13B6F3-7898-450B-AF1E-1C1B61DC6B84}" type="pres">
      <dgm:prSet presAssocID="{A20BA692-8EB0-4B8B-9B3A-7FA6FD09E6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F8D146-AA21-4BBB-AC46-4A9FC02D42B7}" type="pres">
      <dgm:prSet presAssocID="{EE2C0F28-1A94-4792-978F-EEDCBF7EFB9D}" presName="parTxOnlySpace" presStyleCnt="0"/>
      <dgm:spPr/>
    </dgm:pt>
    <dgm:pt modelId="{8859C664-4866-4B15-B975-799FE89E5FDF}" type="pres">
      <dgm:prSet presAssocID="{35F16129-79C1-40DB-9297-AC04BC95FC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60BDA6-2E1C-4639-9A87-19151C940E91}" type="pres">
      <dgm:prSet presAssocID="{58C761A7-E574-47B6-9CF0-BB7635C7DD8A}" presName="parTxOnlySpace" presStyleCnt="0"/>
      <dgm:spPr/>
    </dgm:pt>
    <dgm:pt modelId="{9685674E-22EE-4579-BDDE-418C460F3BB9}" type="pres">
      <dgm:prSet presAssocID="{39E38A58-8C42-4CFB-B712-ECF949B7A69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175612-AD40-43A3-AC16-C7EB7BF8EE56}" srcId="{3C287296-10D6-43E0-8493-033AE3A620DA}" destId="{35F16129-79C1-40DB-9297-AC04BC95FC6C}" srcOrd="1" destOrd="0" parTransId="{730FAAFA-3141-46EF-85FF-5C140354D4FE}" sibTransId="{58C761A7-E574-47B6-9CF0-BB7635C7DD8A}"/>
    <dgm:cxn modelId="{45A94C4A-F41E-4F0D-8119-08415BA6E3DA}" type="presOf" srcId="{35F16129-79C1-40DB-9297-AC04BC95FC6C}" destId="{8859C664-4866-4B15-B975-799FE89E5FDF}" srcOrd="0" destOrd="0" presId="urn:microsoft.com/office/officeart/2005/8/layout/chevron1"/>
    <dgm:cxn modelId="{32C8BF6C-F127-42AE-8718-31557153EBB3}" srcId="{3C287296-10D6-43E0-8493-033AE3A620DA}" destId="{39E38A58-8C42-4CFB-B712-ECF949B7A69B}" srcOrd="2" destOrd="0" parTransId="{0C20A84A-10C6-4B43-8C6C-ABCF3D58E8B4}" sibTransId="{79C1DAE0-9C59-4B3C-92B4-4B34C507DD9B}"/>
    <dgm:cxn modelId="{2F0CC979-F53D-4C5A-9DB3-1A4E31945DC3}" type="presOf" srcId="{39E38A58-8C42-4CFB-B712-ECF949B7A69B}" destId="{9685674E-22EE-4579-BDDE-418C460F3BB9}" srcOrd="0" destOrd="0" presId="urn:microsoft.com/office/officeart/2005/8/layout/chevron1"/>
    <dgm:cxn modelId="{8723FD79-006E-4737-86D1-AE601C8718E1}" type="presOf" srcId="{A20BA692-8EB0-4B8B-9B3A-7FA6FD09E6BF}" destId="{1B13B6F3-7898-450B-AF1E-1C1B61DC6B84}" srcOrd="0" destOrd="0" presId="urn:microsoft.com/office/officeart/2005/8/layout/chevron1"/>
    <dgm:cxn modelId="{AF858DA0-A950-4C37-B296-C63DD85A1FA7}" type="presOf" srcId="{3C287296-10D6-43E0-8493-033AE3A620DA}" destId="{19CBF09F-350B-40D2-88EF-38C1613DA091}" srcOrd="0" destOrd="0" presId="urn:microsoft.com/office/officeart/2005/8/layout/chevron1"/>
    <dgm:cxn modelId="{11B875E6-2704-436D-A5FA-89A725FD2D4A}" srcId="{3C287296-10D6-43E0-8493-033AE3A620DA}" destId="{A20BA692-8EB0-4B8B-9B3A-7FA6FD09E6BF}" srcOrd="0" destOrd="0" parTransId="{D58DC69B-2712-45C4-B448-C46A026168CB}" sibTransId="{EE2C0F28-1A94-4792-978F-EEDCBF7EFB9D}"/>
    <dgm:cxn modelId="{86752A26-FCD9-40A9-86A9-A9A366871B7C}" type="presParOf" srcId="{19CBF09F-350B-40D2-88EF-38C1613DA091}" destId="{1B13B6F3-7898-450B-AF1E-1C1B61DC6B84}" srcOrd="0" destOrd="0" presId="urn:microsoft.com/office/officeart/2005/8/layout/chevron1"/>
    <dgm:cxn modelId="{38FDD1FC-7D97-4265-9880-D618DEDF3224}" type="presParOf" srcId="{19CBF09F-350B-40D2-88EF-38C1613DA091}" destId="{6DF8D146-AA21-4BBB-AC46-4A9FC02D42B7}" srcOrd="1" destOrd="0" presId="urn:microsoft.com/office/officeart/2005/8/layout/chevron1"/>
    <dgm:cxn modelId="{2B60544D-5E30-4A8F-ABEB-577FF1883475}" type="presParOf" srcId="{19CBF09F-350B-40D2-88EF-38C1613DA091}" destId="{8859C664-4866-4B15-B975-799FE89E5FDF}" srcOrd="2" destOrd="0" presId="urn:microsoft.com/office/officeart/2005/8/layout/chevron1"/>
    <dgm:cxn modelId="{D1AA6499-22E1-40DA-BA89-A3DE09458FA0}" type="presParOf" srcId="{19CBF09F-350B-40D2-88EF-38C1613DA091}" destId="{4A60BDA6-2E1C-4639-9A87-19151C940E91}" srcOrd="3" destOrd="0" presId="urn:microsoft.com/office/officeart/2005/8/layout/chevron1"/>
    <dgm:cxn modelId="{B02B6167-C752-46E2-A120-D3D072409C53}" type="presParOf" srcId="{19CBF09F-350B-40D2-88EF-38C1613DA091}" destId="{9685674E-22EE-4579-BDDE-418C460F3BB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C287296-10D6-43E0-8493-033AE3A620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0BA692-8EB0-4B8B-9B3A-7FA6FD09E6BF}">
      <dgm:prSet phldrT="[文字]"/>
      <dgm:spPr/>
      <dgm:t>
        <a:bodyPr/>
        <a:lstStyle/>
        <a:p>
          <a:r>
            <a:rPr lang="zh-TW" altLang="en-US" b="0" dirty="0">
              <a:solidFill>
                <a:schemeClr val="bg1"/>
              </a:solidFill>
            </a:rPr>
            <a:t>生活篇</a:t>
          </a:r>
        </a:p>
      </dgm:t>
    </dgm:pt>
    <dgm:pt modelId="{D58DC69B-2712-45C4-B448-C46A026168CB}" type="par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EE2C0F28-1A94-4792-978F-EEDCBF7EFB9D}" type="sib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35F16129-79C1-40DB-9297-AC04BC95FC6C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</a:rPr>
            <a:t>學習篇</a:t>
          </a:r>
        </a:p>
      </dgm:t>
    </dgm:pt>
    <dgm:pt modelId="{730FAAFA-3141-46EF-85FF-5C140354D4FE}" type="par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58C761A7-E574-47B6-9CF0-BB7635C7DD8A}" type="sib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39E38A58-8C42-4CFB-B712-ECF949B7A69B}">
      <dgm:prSet phldrT="[文字]"/>
      <dgm:spPr/>
      <dgm:t>
        <a:bodyPr/>
        <a:lstStyle/>
        <a:p>
          <a:r>
            <a:rPr lang="zh-TW" altLang="en-US" dirty="0"/>
            <a:t>情緒篇</a:t>
          </a:r>
        </a:p>
      </dgm:t>
    </dgm:pt>
    <dgm:pt modelId="{0C20A84A-10C6-4B43-8C6C-ABCF3D58E8B4}" type="parTrans" cxnId="{32C8BF6C-F127-42AE-8718-31557153EBB3}">
      <dgm:prSet/>
      <dgm:spPr/>
      <dgm:t>
        <a:bodyPr/>
        <a:lstStyle/>
        <a:p>
          <a:endParaRPr lang="zh-TW" altLang="en-US"/>
        </a:p>
      </dgm:t>
    </dgm:pt>
    <dgm:pt modelId="{79C1DAE0-9C59-4B3C-92B4-4B34C507DD9B}" type="sibTrans" cxnId="{32C8BF6C-F127-42AE-8718-31557153EBB3}">
      <dgm:prSet/>
      <dgm:spPr/>
      <dgm:t>
        <a:bodyPr/>
        <a:lstStyle/>
        <a:p>
          <a:endParaRPr lang="zh-TW" altLang="en-US"/>
        </a:p>
      </dgm:t>
    </dgm:pt>
    <dgm:pt modelId="{19CBF09F-350B-40D2-88EF-38C1613DA091}" type="pres">
      <dgm:prSet presAssocID="{3C287296-10D6-43E0-8493-033AE3A620DA}" presName="Name0" presStyleCnt="0">
        <dgm:presLayoutVars>
          <dgm:dir/>
          <dgm:animLvl val="lvl"/>
          <dgm:resizeHandles val="exact"/>
        </dgm:presLayoutVars>
      </dgm:prSet>
      <dgm:spPr/>
    </dgm:pt>
    <dgm:pt modelId="{1B13B6F3-7898-450B-AF1E-1C1B61DC6B84}" type="pres">
      <dgm:prSet presAssocID="{A20BA692-8EB0-4B8B-9B3A-7FA6FD09E6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F8D146-AA21-4BBB-AC46-4A9FC02D42B7}" type="pres">
      <dgm:prSet presAssocID="{EE2C0F28-1A94-4792-978F-EEDCBF7EFB9D}" presName="parTxOnlySpace" presStyleCnt="0"/>
      <dgm:spPr/>
    </dgm:pt>
    <dgm:pt modelId="{8859C664-4866-4B15-B975-799FE89E5FDF}" type="pres">
      <dgm:prSet presAssocID="{35F16129-79C1-40DB-9297-AC04BC95FC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60BDA6-2E1C-4639-9A87-19151C940E91}" type="pres">
      <dgm:prSet presAssocID="{58C761A7-E574-47B6-9CF0-BB7635C7DD8A}" presName="parTxOnlySpace" presStyleCnt="0"/>
      <dgm:spPr/>
    </dgm:pt>
    <dgm:pt modelId="{9685674E-22EE-4579-BDDE-418C460F3BB9}" type="pres">
      <dgm:prSet presAssocID="{39E38A58-8C42-4CFB-B712-ECF949B7A69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175612-AD40-43A3-AC16-C7EB7BF8EE56}" srcId="{3C287296-10D6-43E0-8493-033AE3A620DA}" destId="{35F16129-79C1-40DB-9297-AC04BC95FC6C}" srcOrd="1" destOrd="0" parTransId="{730FAAFA-3141-46EF-85FF-5C140354D4FE}" sibTransId="{58C761A7-E574-47B6-9CF0-BB7635C7DD8A}"/>
    <dgm:cxn modelId="{45A94C4A-F41E-4F0D-8119-08415BA6E3DA}" type="presOf" srcId="{35F16129-79C1-40DB-9297-AC04BC95FC6C}" destId="{8859C664-4866-4B15-B975-799FE89E5FDF}" srcOrd="0" destOrd="0" presId="urn:microsoft.com/office/officeart/2005/8/layout/chevron1"/>
    <dgm:cxn modelId="{32C8BF6C-F127-42AE-8718-31557153EBB3}" srcId="{3C287296-10D6-43E0-8493-033AE3A620DA}" destId="{39E38A58-8C42-4CFB-B712-ECF949B7A69B}" srcOrd="2" destOrd="0" parTransId="{0C20A84A-10C6-4B43-8C6C-ABCF3D58E8B4}" sibTransId="{79C1DAE0-9C59-4B3C-92B4-4B34C507DD9B}"/>
    <dgm:cxn modelId="{2F0CC979-F53D-4C5A-9DB3-1A4E31945DC3}" type="presOf" srcId="{39E38A58-8C42-4CFB-B712-ECF949B7A69B}" destId="{9685674E-22EE-4579-BDDE-418C460F3BB9}" srcOrd="0" destOrd="0" presId="urn:microsoft.com/office/officeart/2005/8/layout/chevron1"/>
    <dgm:cxn modelId="{8723FD79-006E-4737-86D1-AE601C8718E1}" type="presOf" srcId="{A20BA692-8EB0-4B8B-9B3A-7FA6FD09E6BF}" destId="{1B13B6F3-7898-450B-AF1E-1C1B61DC6B84}" srcOrd="0" destOrd="0" presId="urn:microsoft.com/office/officeart/2005/8/layout/chevron1"/>
    <dgm:cxn modelId="{AF858DA0-A950-4C37-B296-C63DD85A1FA7}" type="presOf" srcId="{3C287296-10D6-43E0-8493-033AE3A620DA}" destId="{19CBF09F-350B-40D2-88EF-38C1613DA091}" srcOrd="0" destOrd="0" presId="urn:microsoft.com/office/officeart/2005/8/layout/chevron1"/>
    <dgm:cxn modelId="{11B875E6-2704-436D-A5FA-89A725FD2D4A}" srcId="{3C287296-10D6-43E0-8493-033AE3A620DA}" destId="{A20BA692-8EB0-4B8B-9B3A-7FA6FD09E6BF}" srcOrd="0" destOrd="0" parTransId="{D58DC69B-2712-45C4-B448-C46A026168CB}" sibTransId="{EE2C0F28-1A94-4792-978F-EEDCBF7EFB9D}"/>
    <dgm:cxn modelId="{86752A26-FCD9-40A9-86A9-A9A366871B7C}" type="presParOf" srcId="{19CBF09F-350B-40D2-88EF-38C1613DA091}" destId="{1B13B6F3-7898-450B-AF1E-1C1B61DC6B84}" srcOrd="0" destOrd="0" presId="urn:microsoft.com/office/officeart/2005/8/layout/chevron1"/>
    <dgm:cxn modelId="{38FDD1FC-7D97-4265-9880-D618DEDF3224}" type="presParOf" srcId="{19CBF09F-350B-40D2-88EF-38C1613DA091}" destId="{6DF8D146-AA21-4BBB-AC46-4A9FC02D42B7}" srcOrd="1" destOrd="0" presId="urn:microsoft.com/office/officeart/2005/8/layout/chevron1"/>
    <dgm:cxn modelId="{2B60544D-5E30-4A8F-ABEB-577FF1883475}" type="presParOf" srcId="{19CBF09F-350B-40D2-88EF-38C1613DA091}" destId="{8859C664-4866-4B15-B975-799FE89E5FDF}" srcOrd="2" destOrd="0" presId="urn:microsoft.com/office/officeart/2005/8/layout/chevron1"/>
    <dgm:cxn modelId="{D1AA6499-22E1-40DA-BA89-A3DE09458FA0}" type="presParOf" srcId="{19CBF09F-350B-40D2-88EF-38C1613DA091}" destId="{4A60BDA6-2E1C-4639-9A87-19151C940E91}" srcOrd="3" destOrd="0" presId="urn:microsoft.com/office/officeart/2005/8/layout/chevron1"/>
    <dgm:cxn modelId="{B02B6167-C752-46E2-A120-D3D072409C53}" type="presParOf" srcId="{19CBF09F-350B-40D2-88EF-38C1613DA091}" destId="{9685674E-22EE-4579-BDDE-418C460F3BB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C287296-10D6-43E0-8493-033AE3A620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0BA692-8EB0-4B8B-9B3A-7FA6FD09E6BF}">
      <dgm:prSet phldrT="[文字]"/>
      <dgm:spPr/>
      <dgm:t>
        <a:bodyPr/>
        <a:lstStyle/>
        <a:p>
          <a:r>
            <a:rPr lang="zh-TW" altLang="en-US" b="0" dirty="0">
              <a:solidFill>
                <a:schemeClr val="bg1"/>
              </a:solidFill>
            </a:rPr>
            <a:t>生活篇</a:t>
          </a:r>
        </a:p>
      </dgm:t>
    </dgm:pt>
    <dgm:pt modelId="{D58DC69B-2712-45C4-B448-C46A026168CB}" type="par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EE2C0F28-1A94-4792-978F-EEDCBF7EFB9D}" type="sib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35F16129-79C1-40DB-9297-AC04BC95FC6C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</a:rPr>
            <a:t>學習篇</a:t>
          </a:r>
        </a:p>
      </dgm:t>
    </dgm:pt>
    <dgm:pt modelId="{730FAAFA-3141-46EF-85FF-5C140354D4FE}" type="par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58C761A7-E574-47B6-9CF0-BB7635C7DD8A}" type="sib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39E38A58-8C42-4CFB-B712-ECF949B7A69B}">
      <dgm:prSet phldrT="[文字]"/>
      <dgm:spPr/>
      <dgm:t>
        <a:bodyPr/>
        <a:lstStyle/>
        <a:p>
          <a:r>
            <a:rPr lang="zh-TW" altLang="en-US" dirty="0"/>
            <a:t>情緒篇</a:t>
          </a:r>
        </a:p>
      </dgm:t>
    </dgm:pt>
    <dgm:pt modelId="{0C20A84A-10C6-4B43-8C6C-ABCF3D58E8B4}" type="parTrans" cxnId="{32C8BF6C-F127-42AE-8718-31557153EBB3}">
      <dgm:prSet/>
      <dgm:spPr/>
      <dgm:t>
        <a:bodyPr/>
        <a:lstStyle/>
        <a:p>
          <a:endParaRPr lang="zh-TW" altLang="en-US"/>
        </a:p>
      </dgm:t>
    </dgm:pt>
    <dgm:pt modelId="{79C1DAE0-9C59-4B3C-92B4-4B34C507DD9B}" type="sibTrans" cxnId="{32C8BF6C-F127-42AE-8718-31557153EBB3}">
      <dgm:prSet/>
      <dgm:spPr/>
      <dgm:t>
        <a:bodyPr/>
        <a:lstStyle/>
        <a:p>
          <a:endParaRPr lang="zh-TW" altLang="en-US"/>
        </a:p>
      </dgm:t>
    </dgm:pt>
    <dgm:pt modelId="{19CBF09F-350B-40D2-88EF-38C1613DA091}" type="pres">
      <dgm:prSet presAssocID="{3C287296-10D6-43E0-8493-033AE3A620DA}" presName="Name0" presStyleCnt="0">
        <dgm:presLayoutVars>
          <dgm:dir/>
          <dgm:animLvl val="lvl"/>
          <dgm:resizeHandles val="exact"/>
        </dgm:presLayoutVars>
      </dgm:prSet>
      <dgm:spPr/>
    </dgm:pt>
    <dgm:pt modelId="{1B13B6F3-7898-450B-AF1E-1C1B61DC6B84}" type="pres">
      <dgm:prSet presAssocID="{A20BA692-8EB0-4B8B-9B3A-7FA6FD09E6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F8D146-AA21-4BBB-AC46-4A9FC02D42B7}" type="pres">
      <dgm:prSet presAssocID="{EE2C0F28-1A94-4792-978F-EEDCBF7EFB9D}" presName="parTxOnlySpace" presStyleCnt="0"/>
      <dgm:spPr/>
    </dgm:pt>
    <dgm:pt modelId="{8859C664-4866-4B15-B975-799FE89E5FDF}" type="pres">
      <dgm:prSet presAssocID="{35F16129-79C1-40DB-9297-AC04BC95FC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60BDA6-2E1C-4639-9A87-19151C940E91}" type="pres">
      <dgm:prSet presAssocID="{58C761A7-E574-47B6-9CF0-BB7635C7DD8A}" presName="parTxOnlySpace" presStyleCnt="0"/>
      <dgm:spPr/>
    </dgm:pt>
    <dgm:pt modelId="{9685674E-22EE-4579-BDDE-418C460F3BB9}" type="pres">
      <dgm:prSet presAssocID="{39E38A58-8C42-4CFB-B712-ECF949B7A69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175612-AD40-43A3-AC16-C7EB7BF8EE56}" srcId="{3C287296-10D6-43E0-8493-033AE3A620DA}" destId="{35F16129-79C1-40DB-9297-AC04BC95FC6C}" srcOrd="1" destOrd="0" parTransId="{730FAAFA-3141-46EF-85FF-5C140354D4FE}" sibTransId="{58C761A7-E574-47B6-9CF0-BB7635C7DD8A}"/>
    <dgm:cxn modelId="{45A94C4A-F41E-4F0D-8119-08415BA6E3DA}" type="presOf" srcId="{35F16129-79C1-40DB-9297-AC04BC95FC6C}" destId="{8859C664-4866-4B15-B975-799FE89E5FDF}" srcOrd="0" destOrd="0" presId="urn:microsoft.com/office/officeart/2005/8/layout/chevron1"/>
    <dgm:cxn modelId="{32C8BF6C-F127-42AE-8718-31557153EBB3}" srcId="{3C287296-10D6-43E0-8493-033AE3A620DA}" destId="{39E38A58-8C42-4CFB-B712-ECF949B7A69B}" srcOrd="2" destOrd="0" parTransId="{0C20A84A-10C6-4B43-8C6C-ABCF3D58E8B4}" sibTransId="{79C1DAE0-9C59-4B3C-92B4-4B34C507DD9B}"/>
    <dgm:cxn modelId="{2F0CC979-F53D-4C5A-9DB3-1A4E31945DC3}" type="presOf" srcId="{39E38A58-8C42-4CFB-B712-ECF949B7A69B}" destId="{9685674E-22EE-4579-BDDE-418C460F3BB9}" srcOrd="0" destOrd="0" presId="urn:microsoft.com/office/officeart/2005/8/layout/chevron1"/>
    <dgm:cxn modelId="{8723FD79-006E-4737-86D1-AE601C8718E1}" type="presOf" srcId="{A20BA692-8EB0-4B8B-9B3A-7FA6FD09E6BF}" destId="{1B13B6F3-7898-450B-AF1E-1C1B61DC6B84}" srcOrd="0" destOrd="0" presId="urn:microsoft.com/office/officeart/2005/8/layout/chevron1"/>
    <dgm:cxn modelId="{AF858DA0-A950-4C37-B296-C63DD85A1FA7}" type="presOf" srcId="{3C287296-10D6-43E0-8493-033AE3A620DA}" destId="{19CBF09F-350B-40D2-88EF-38C1613DA091}" srcOrd="0" destOrd="0" presId="urn:microsoft.com/office/officeart/2005/8/layout/chevron1"/>
    <dgm:cxn modelId="{11B875E6-2704-436D-A5FA-89A725FD2D4A}" srcId="{3C287296-10D6-43E0-8493-033AE3A620DA}" destId="{A20BA692-8EB0-4B8B-9B3A-7FA6FD09E6BF}" srcOrd="0" destOrd="0" parTransId="{D58DC69B-2712-45C4-B448-C46A026168CB}" sibTransId="{EE2C0F28-1A94-4792-978F-EEDCBF7EFB9D}"/>
    <dgm:cxn modelId="{86752A26-FCD9-40A9-86A9-A9A366871B7C}" type="presParOf" srcId="{19CBF09F-350B-40D2-88EF-38C1613DA091}" destId="{1B13B6F3-7898-450B-AF1E-1C1B61DC6B84}" srcOrd="0" destOrd="0" presId="urn:microsoft.com/office/officeart/2005/8/layout/chevron1"/>
    <dgm:cxn modelId="{38FDD1FC-7D97-4265-9880-D618DEDF3224}" type="presParOf" srcId="{19CBF09F-350B-40D2-88EF-38C1613DA091}" destId="{6DF8D146-AA21-4BBB-AC46-4A9FC02D42B7}" srcOrd="1" destOrd="0" presId="urn:microsoft.com/office/officeart/2005/8/layout/chevron1"/>
    <dgm:cxn modelId="{2B60544D-5E30-4A8F-ABEB-577FF1883475}" type="presParOf" srcId="{19CBF09F-350B-40D2-88EF-38C1613DA091}" destId="{8859C664-4866-4B15-B975-799FE89E5FDF}" srcOrd="2" destOrd="0" presId="urn:microsoft.com/office/officeart/2005/8/layout/chevron1"/>
    <dgm:cxn modelId="{D1AA6499-22E1-40DA-BA89-A3DE09458FA0}" type="presParOf" srcId="{19CBF09F-350B-40D2-88EF-38C1613DA091}" destId="{4A60BDA6-2E1C-4639-9A87-19151C940E91}" srcOrd="3" destOrd="0" presId="urn:microsoft.com/office/officeart/2005/8/layout/chevron1"/>
    <dgm:cxn modelId="{B02B6167-C752-46E2-A120-D3D072409C53}" type="presParOf" srcId="{19CBF09F-350B-40D2-88EF-38C1613DA091}" destId="{9685674E-22EE-4579-BDDE-418C460F3BB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C287296-10D6-43E0-8493-033AE3A620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0BA692-8EB0-4B8B-9B3A-7FA6FD09E6BF}">
      <dgm:prSet phldrT="[文字]"/>
      <dgm:spPr/>
      <dgm:t>
        <a:bodyPr/>
        <a:lstStyle/>
        <a:p>
          <a:r>
            <a:rPr lang="zh-TW" altLang="en-US" b="0" dirty="0">
              <a:solidFill>
                <a:schemeClr val="bg1"/>
              </a:solidFill>
            </a:rPr>
            <a:t>生活篇</a:t>
          </a:r>
        </a:p>
      </dgm:t>
    </dgm:pt>
    <dgm:pt modelId="{D58DC69B-2712-45C4-B448-C46A026168CB}" type="par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EE2C0F28-1A94-4792-978F-EEDCBF7EFB9D}" type="sib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35F16129-79C1-40DB-9297-AC04BC95FC6C}">
      <dgm:prSet phldrT="[文字]"/>
      <dgm:spPr/>
      <dgm:t>
        <a:bodyPr/>
        <a:lstStyle/>
        <a:p>
          <a:r>
            <a:rPr lang="zh-TW" altLang="en-US" b="0" dirty="0">
              <a:solidFill>
                <a:schemeClr val="bg1"/>
              </a:solidFill>
            </a:rPr>
            <a:t>學習篇</a:t>
          </a:r>
        </a:p>
      </dgm:t>
    </dgm:pt>
    <dgm:pt modelId="{730FAAFA-3141-46EF-85FF-5C140354D4FE}" type="par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58C761A7-E574-47B6-9CF0-BB7635C7DD8A}" type="sib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39E38A58-8C42-4CFB-B712-ECF949B7A69B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</a:rPr>
            <a:t>情緒篇</a:t>
          </a:r>
          <a:endParaRPr lang="zh-TW" altLang="en-US" b="0" dirty="0">
            <a:solidFill>
              <a:schemeClr val="bg1"/>
            </a:solidFill>
          </a:endParaRPr>
        </a:p>
      </dgm:t>
    </dgm:pt>
    <dgm:pt modelId="{0C20A84A-10C6-4B43-8C6C-ABCF3D58E8B4}" type="parTrans" cxnId="{32C8BF6C-F127-42AE-8718-31557153EBB3}">
      <dgm:prSet/>
      <dgm:spPr/>
      <dgm:t>
        <a:bodyPr/>
        <a:lstStyle/>
        <a:p>
          <a:endParaRPr lang="zh-TW" altLang="en-US"/>
        </a:p>
      </dgm:t>
    </dgm:pt>
    <dgm:pt modelId="{79C1DAE0-9C59-4B3C-92B4-4B34C507DD9B}" type="sibTrans" cxnId="{32C8BF6C-F127-42AE-8718-31557153EBB3}">
      <dgm:prSet/>
      <dgm:spPr/>
      <dgm:t>
        <a:bodyPr/>
        <a:lstStyle/>
        <a:p>
          <a:endParaRPr lang="zh-TW" altLang="en-US"/>
        </a:p>
      </dgm:t>
    </dgm:pt>
    <dgm:pt modelId="{19CBF09F-350B-40D2-88EF-38C1613DA091}" type="pres">
      <dgm:prSet presAssocID="{3C287296-10D6-43E0-8493-033AE3A620DA}" presName="Name0" presStyleCnt="0">
        <dgm:presLayoutVars>
          <dgm:dir/>
          <dgm:animLvl val="lvl"/>
          <dgm:resizeHandles val="exact"/>
        </dgm:presLayoutVars>
      </dgm:prSet>
      <dgm:spPr/>
    </dgm:pt>
    <dgm:pt modelId="{1B13B6F3-7898-450B-AF1E-1C1B61DC6B84}" type="pres">
      <dgm:prSet presAssocID="{A20BA692-8EB0-4B8B-9B3A-7FA6FD09E6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F8D146-AA21-4BBB-AC46-4A9FC02D42B7}" type="pres">
      <dgm:prSet presAssocID="{EE2C0F28-1A94-4792-978F-EEDCBF7EFB9D}" presName="parTxOnlySpace" presStyleCnt="0"/>
      <dgm:spPr/>
    </dgm:pt>
    <dgm:pt modelId="{8859C664-4866-4B15-B975-799FE89E5FDF}" type="pres">
      <dgm:prSet presAssocID="{35F16129-79C1-40DB-9297-AC04BC95FC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60BDA6-2E1C-4639-9A87-19151C940E91}" type="pres">
      <dgm:prSet presAssocID="{58C761A7-E574-47B6-9CF0-BB7635C7DD8A}" presName="parTxOnlySpace" presStyleCnt="0"/>
      <dgm:spPr/>
    </dgm:pt>
    <dgm:pt modelId="{9685674E-22EE-4579-BDDE-418C460F3BB9}" type="pres">
      <dgm:prSet presAssocID="{39E38A58-8C42-4CFB-B712-ECF949B7A69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175612-AD40-43A3-AC16-C7EB7BF8EE56}" srcId="{3C287296-10D6-43E0-8493-033AE3A620DA}" destId="{35F16129-79C1-40DB-9297-AC04BC95FC6C}" srcOrd="1" destOrd="0" parTransId="{730FAAFA-3141-46EF-85FF-5C140354D4FE}" sibTransId="{58C761A7-E574-47B6-9CF0-BB7635C7DD8A}"/>
    <dgm:cxn modelId="{EB28F118-B2D2-4342-A38D-31B9379761A6}" type="presOf" srcId="{35F16129-79C1-40DB-9297-AC04BC95FC6C}" destId="{8859C664-4866-4B15-B975-799FE89E5FDF}" srcOrd="0" destOrd="0" presId="urn:microsoft.com/office/officeart/2005/8/layout/chevron1"/>
    <dgm:cxn modelId="{13A54D21-E5F0-4E0C-8FE7-20B14BE4362C}" type="presOf" srcId="{A20BA692-8EB0-4B8B-9B3A-7FA6FD09E6BF}" destId="{1B13B6F3-7898-450B-AF1E-1C1B61DC6B84}" srcOrd="0" destOrd="0" presId="urn:microsoft.com/office/officeart/2005/8/layout/chevron1"/>
    <dgm:cxn modelId="{32C8BF6C-F127-42AE-8718-31557153EBB3}" srcId="{3C287296-10D6-43E0-8493-033AE3A620DA}" destId="{39E38A58-8C42-4CFB-B712-ECF949B7A69B}" srcOrd="2" destOrd="0" parTransId="{0C20A84A-10C6-4B43-8C6C-ABCF3D58E8B4}" sibTransId="{79C1DAE0-9C59-4B3C-92B4-4B34C507DD9B}"/>
    <dgm:cxn modelId="{8C5578BE-AB29-48E1-95BE-FE91B4D6D891}" type="presOf" srcId="{3C287296-10D6-43E0-8493-033AE3A620DA}" destId="{19CBF09F-350B-40D2-88EF-38C1613DA091}" srcOrd="0" destOrd="0" presId="urn:microsoft.com/office/officeart/2005/8/layout/chevron1"/>
    <dgm:cxn modelId="{11B875E6-2704-436D-A5FA-89A725FD2D4A}" srcId="{3C287296-10D6-43E0-8493-033AE3A620DA}" destId="{A20BA692-8EB0-4B8B-9B3A-7FA6FD09E6BF}" srcOrd="0" destOrd="0" parTransId="{D58DC69B-2712-45C4-B448-C46A026168CB}" sibTransId="{EE2C0F28-1A94-4792-978F-EEDCBF7EFB9D}"/>
    <dgm:cxn modelId="{653D5FEF-0FBF-4850-B8AC-4036054A730A}" type="presOf" srcId="{39E38A58-8C42-4CFB-B712-ECF949B7A69B}" destId="{9685674E-22EE-4579-BDDE-418C460F3BB9}" srcOrd="0" destOrd="0" presId="urn:microsoft.com/office/officeart/2005/8/layout/chevron1"/>
    <dgm:cxn modelId="{9240FC05-606A-4E73-9DCB-EC416FE532DB}" type="presParOf" srcId="{19CBF09F-350B-40D2-88EF-38C1613DA091}" destId="{1B13B6F3-7898-450B-AF1E-1C1B61DC6B84}" srcOrd="0" destOrd="0" presId="urn:microsoft.com/office/officeart/2005/8/layout/chevron1"/>
    <dgm:cxn modelId="{2F6EBA99-86A5-49C2-A271-D866CCBAE89A}" type="presParOf" srcId="{19CBF09F-350B-40D2-88EF-38C1613DA091}" destId="{6DF8D146-AA21-4BBB-AC46-4A9FC02D42B7}" srcOrd="1" destOrd="0" presId="urn:microsoft.com/office/officeart/2005/8/layout/chevron1"/>
    <dgm:cxn modelId="{DE73946E-4BEF-4435-90C2-3956495BD8E9}" type="presParOf" srcId="{19CBF09F-350B-40D2-88EF-38C1613DA091}" destId="{8859C664-4866-4B15-B975-799FE89E5FDF}" srcOrd="2" destOrd="0" presId="urn:microsoft.com/office/officeart/2005/8/layout/chevron1"/>
    <dgm:cxn modelId="{073A5930-0A9A-4E70-8E9C-60CA3746B8F9}" type="presParOf" srcId="{19CBF09F-350B-40D2-88EF-38C1613DA091}" destId="{4A60BDA6-2E1C-4639-9A87-19151C940E91}" srcOrd="3" destOrd="0" presId="urn:microsoft.com/office/officeart/2005/8/layout/chevron1"/>
    <dgm:cxn modelId="{8EE801A9-CC55-46ED-B2FD-47B7C4418E41}" type="presParOf" srcId="{19CBF09F-350B-40D2-88EF-38C1613DA091}" destId="{9685674E-22EE-4579-BDDE-418C460F3BB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C287296-10D6-43E0-8493-033AE3A620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0BA692-8EB0-4B8B-9B3A-7FA6FD09E6BF}">
      <dgm:prSet phldrT="[文字]"/>
      <dgm:spPr/>
      <dgm:t>
        <a:bodyPr/>
        <a:lstStyle/>
        <a:p>
          <a:r>
            <a:rPr lang="zh-TW" altLang="en-US" b="0" dirty="0">
              <a:solidFill>
                <a:schemeClr val="bg1"/>
              </a:solidFill>
            </a:rPr>
            <a:t>生活篇</a:t>
          </a:r>
        </a:p>
      </dgm:t>
    </dgm:pt>
    <dgm:pt modelId="{D58DC69B-2712-45C4-B448-C46A026168CB}" type="par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EE2C0F28-1A94-4792-978F-EEDCBF7EFB9D}" type="sib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35F16129-79C1-40DB-9297-AC04BC95FC6C}">
      <dgm:prSet phldrT="[文字]"/>
      <dgm:spPr/>
      <dgm:t>
        <a:bodyPr/>
        <a:lstStyle/>
        <a:p>
          <a:r>
            <a:rPr lang="zh-TW" altLang="en-US" b="0" dirty="0">
              <a:solidFill>
                <a:schemeClr val="bg1"/>
              </a:solidFill>
            </a:rPr>
            <a:t>學習篇</a:t>
          </a:r>
        </a:p>
      </dgm:t>
    </dgm:pt>
    <dgm:pt modelId="{730FAAFA-3141-46EF-85FF-5C140354D4FE}" type="par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58C761A7-E574-47B6-9CF0-BB7635C7DD8A}" type="sib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39E38A58-8C42-4CFB-B712-ECF949B7A69B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</a:rPr>
            <a:t>情緒篇</a:t>
          </a:r>
          <a:endParaRPr lang="zh-TW" altLang="en-US" b="0" dirty="0">
            <a:solidFill>
              <a:schemeClr val="bg1"/>
            </a:solidFill>
          </a:endParaRPr>
        </a:p>
      </dgm:t>
    </dgm:pt>
    <dgm:pt modelId="{0C20A84A-10C6-4B43-8C6C-ABCF3D58E8B4}" type="parTrans" cxnId="{32C8BF6C-F127-42AE-8718-31557153EBB3}">
      <dgm:prSet/>
      <dgm:spPr/>
      <dgm:t>
        <a:bodyPr/>
        <a:lstStyle/>
        <a:p>
          <a:endParaRPr lang="zh-TW" altLang="en-US"/>
        </a:p>
      </dgm:t>
    </dgm:pt>
    <dgm:pt modelId="{79C1DAE0-9C59-4B3C-92B4-4B34C507DD9B}" type="sibTrans" cxnId="{32C8BF6C-F127-42AE-8718-31557153EBB3}">
      <dgm:prSet/>
      <dgm:spPr/>
      <dgm:t>
        <a:bodyPr/>
        <a:lstStyle/>
        <a:p>
          <a:endParaRPr lang="zh-TW" altLang="en-US"/>
        </a:p>
      </dgm:t>
    </dgm:pt>
    <dgm:pt modelId="{19CBF09F-350B-40D2-88EF-38C1613DA091}" type="pres">
      <dgm:prSet presAssocID="{3C287296-10D6-43E0-8493-033AE3A620DA}" presName="Name0" presStyleCnt="0">
        <dgm:presLayoutVars>
          <dgm:dir/>
          <dgm:animLvl val="lvl"/>
          <dgm:resizeHandles val="exact"/>
        </dgm:presLayoutVars>
      </dgm:prSet>
      <dgm:spPr/>
    </dgm:pt>
    <dgm:pt modelId="{1B13B6F3-7898-450B-AF1E-1C1B61DC6B84}" type="pres">
      <dgm:prSet presAssocID="{A20BA692-8EB0-4B8B-9B3A-7FA6FD09E6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F8D146-AA21-4BBB-AC46-4A9FC02D42B7}" type="pres">
      <dgm:prSet presAssocID="{EE2C0F28-1A94-4792-978F-EEDCBF7EFB9D}" presName="parTxOnlySpace" presStyleCnt="0"/>
      <dgm:spPr/>
    </dgm:pt>
    <dgm:pt modelId="{8859C664-4866-4B15-B975-799FE89E5FDF}" type="pres">
      <dgm:prSet presAssocID="{35F16129-79C1-40DB-9297-AC04BC95FC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60BDA6-2E1C-4639-9A87-19151C940E91}" type="pres">
      <dgm:prSet presAssocID="{58C761A7-E574-47B6-9CF0-BB7635C7DD8A}" presName="parTxOnlySpace" presStyleCnt="0"/>
      <dgm:spPr/>
    </dgm:pt>
    <dgm:pt modelId="{9685674E-22EE-4579-BDDE-418C460F3BB9}" type="pres">
      <dgm:prSet presAssocID="{39E38A58-8C42-4CFB-B712-ECF949B7A69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175612-AD40-43A3-AC16-C7EB7BF8EE56}" srcId="{3C287296-10D6-43E0-8493-033AE3A620DA}" destId="{35F16129-79C1-40DB-9297-AC04BC95FC6C}" srcOrd="1" destOrd="0" parTransId="{730FAAFA-3141-46EF-85FF-5C140354D4FE}" sibTransId="{58C761A7-E574-47B6-9CF0-BB7635C7DD8A}"/>
    <dgm:cxn modelId="{EB28F118-B2D2-4342-A38D-31B9379761A6}" type="presOf" srcId="{35F16129-79C1-40DB-9297-AC04BC95FC6C}" destId="{8859C664-4866-4B15-B975-799FE89E5FDF}" srcOrd="0" destOrd="0" presId="urn:microsoft.com/office/officeart/2005/8/layout/chevron1"/>
    <dgm:cxn modelId="{13A54D21-E5F0-4E0C-8FE7-20B14BE4362C}" type="presOf" srcId="{A20BA692-8EB0-4B8B-9B3A-7FA6FD09E6BF}" destId="{1B13B6F3-7898-450B-AF1E-1C1B61DC6B84}" srcOrd="0" destOrd="0" presId="urn:microsoft.com/office/officeart/2005/8/layout/chevron1"/>
    <dgm:cxn modelId="{32C8BF6C-F127-42AE-8718-31557153EBB3}" srcId="{3C287296-10D6-43E0-8493-033AE3A620DA}" destId="{39E38A58-8C42-4CFB-B712-ECF949B7A69B}" srcOrd="2" destOrd="0" parTransId="{0C20A84A-10C6-4B43-8C6C-ABCF3D58E8B4}" sibTransId="{79C1DAE0-9C59-4B3C-92B4-4B34C507DD9B}"/>
    <dgm:cxn modelId="{8C5578BE-AB29-48E1-95BE-FE91B4D6D891}" type="presOf" srcId="{3C287296-10D6-43E0-8493-033AE3A620DA}" destId="{19CBF09F-350B-40D2-88EF-38C1613DA091}" srcOrd="0" destOrd="0" presId="urn:microsoft.com/office/officeart/2005/8/layout/chevron1"/>
    <dgm:cxn modelId="{11B875E6-2704-436D-A5FA-89A725FD2D4A}" srcId="{3C287296-10D6-43E0-8493-033AE3A620DA}" destId="{A20BA692-8EB0-4B8B-9B3A-7FA6FD09E6BF}" srcOrd="0" destOrd="0" parTransId="{D58DC69B-2712-45C4-B448-C46A026168CB}" sibTransId="{EE2C0F28-1A94-4792-978F-EEDCBF7EFB9D}"/>
    <dgm:cxn modelId="{653D5FEF-0FBF-4850-B8AC-4036054A730A}" type="presOf" srcId="{39E38A58-8C42-4CFB-B712-ECF949B7A69B}" destId="{9685674E-22EE-4579-BDDE-418C460F3BB9}" srcOrd="0" destOrd="0" presId="urn:microsoft.com/office/officeart/2005/8/layout/chevron1"/>
    <dgm:cxn modelId="{9240FC05-606A-4E73-9DCB-EC416FE532DB}" type="presParOf" srcId="{19CBF09F-350B-40D2-88EF-38C1613DA091}" destId="{1B13B6F3-7898-450B-AF1E-1C1B61DC6B84}" srcOrd="0" destOrd="0" presId="urn:microsoft.com/office/officeart/2005/8/layout/chevron1"/>
    <dgm:cxn modelId="{2F6EBA99-86A5-49C2-A271-D866CCBAE89A}" type="presParOf" srcId="{19CBF09F-350B-40D2-88EF-38C1613DA091}" destId="{6DF8D146-AA21-4BBB-AC46-4A9FC02D42B7}" srcOrd="1" destOrd="0" presId="urn:microsoft.com/office/officeart/2005/8/layout/chevron1"/>
    <dgm:cxn modelId="{DE73946E-4BEF-4435-90C2-3956495BD8E9}" type="presParOf" srcId="{19CBF09F-350B-40D2-88EF-38C1613DA091}" destId="{8859C664-4866-4B15-B975-799FE89E5FDF}" srcOrd="2" destOrd="0" presId="urn:microsoft.com/office/officeart/2005/8/layout/chevron1"/>
    <dgm:cxn modelId="{073A5930-0A9A-4E70-8E9C-60CA3746B8F9}" type="presParOf" srcId="{19CBF09F-350B-40D2-88EF-38C1613DA091}" destId="{4A60BDA6-2E1C-4639-9A87-19151C940E91}" srcOrd="3" destOrd="0" presId="urn:microsoft.com/office/officeart/2005/8/layout/chevron1"/>
    <dgm:cxn modelId="{8EE801A9-CC55-46ED-B2FD-47B7C4418E41}" type="presParOf" srcId="{19CBF09F-350B-40D2-88EF-38C1613DA091}" destId="{9685674E-22EE-4579-BDDE-418C460F3BB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C287296-10D6-43E0-8493-033AE3A620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0BA692-8EB0-4B8B-9B3A-7FA6FD09E6BF}">
      <dgm:prSet phldrT="[文字]"/>
      <dgm:spPr/>
      <dgm:t>
        <a:bodyPr/>
        <a:lstStyle/>
        <a:p>
          <a:r>
            <a:rPr lang="zh-TW" altLang="en-US" b="0" dirty="0">
              <a:solidFill>
                <a:schemeClr val="bg1"/>
              </a:solidFill>
            </a:rPr>
            <a:t>生活篇</a:t>
          </a:r>
        </a:p>
      </dgm:t>
    </dgm:pt>
    <dgm:pt modelId="{D58DC69B-2712-45C4-B448-C46A026168CB}" type="par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EE2C0F28-1A94-4792-978F-EEDCBF7EFB9D}" type="sib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35F16129-79C1-40DB-9297-AC04BC95FC6C}">
      <dgm:prSet phldrT="[文字]"/>
      <dgm:spPr/>
      <dgm:t>
        <a:bodyPr/>
        <a:lstStyle/>
        <a:p>
          <a:r>
            <a:rPr lang="zh-TW" altLang="en-US" b="0" dirty="0">
              <a:solidFill>
                <a:schemeClr val="bg1"/>
              </a:solidFill>
            </a:rPr>
            <a:t>學習篇</a:t>
          </a:r>
        </a:p>
      </dgm:t>
    </dgm:pt>
    <dgm:pt modelId="{730FAAFA-3141-46EF-85FF-5C140354D4FE}" type="par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58C761A7-E574-47B6-9CF0-BB7635C7DD8A}" type="sib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39E38A58-8C42-4CFB-B712-ECF949B7A69B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</a:rPr>
            <a:t>情緒篇</a:t>
          </a:r>
          <a:endParaRPr lang="zh-TW" altLang="en-US" b="0" dirty="0">
            <a:solidFill>
              <a:schemeClr val="bg1"/>
            </a:solidFill>
          </a:endParaRPr>
        </a:p>
      </dgm:t>
    </dgm:pt>
    <dgm:pt modelId="{0C20A84A-10C6-4B43-8C6C-ABCF3D58E8B4}" type="parTrans" cxnId="{32C8BF6C-F127-42AE-8718-31557153EBB3}">
      <dgm:prSet/>
      <dgm:spPr/>
      <dgm:t>
        <a:bodyPr/>
        <a:lstStyle/>
        <a:p>
          <a:endParaRPr lang="zh-TW" altLang="en-US"/>
        </a:p>
      </dgm:t>
    </dgm:pt>
    <dgm:pt modelId="{79C1DAE0-9C59-4B3C-92B4-4B34C507DD9B}" type="sibTrans" cxnId="{32C8BF6C-F127-42AE-8718-31557153EBB3}">
      <dgm:prSet/>
      <dgm:spPr/>
      <dgm:t>
        <a:bodyPr/>
        <a:lstStyle/>
        <a:p>
          <a:endParaRPr lang="zh-TW" altLang="en-US"/>
        </a:p>
      </dgm:t>
    </dgm:pt>
    <dgm:pt modelId="{19CBF09F-350B-40D2-88EF-38C1613DA091}" type="pres">
      <dgm:prSet presAssocID="{3C287296-10D6-43E0-8493-033AE3A620DA}" presName="Name0" presStyleCnt="0">
        <dgm:presLayoutVars>
          <dgm:dir/>
          <dgm:animLvl val="lvl"/>
          <dgm:resizeHandles val="exact"/>
        </dgm:presLayoutVars>
      </dgm:prSet>
      <dgm:spPr/>
    </dgm:pt>
    <dgm:pt modelId="{1B13B6F3-7898-450B-AF1E-1C1B61DC6B84}" type="pres">
      <dgm:prSet presAssocID="{A20BA692-8EB0-4B8B-9B3A-7FA6FD09E6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F8D146-AA21-4BBB-AC46-4A9FC02D42B7}" type="pres">
      <dgm:prSet presAssocID="{EE2C0F28-1A94-4792-978F-EEDCBF7EFB9D}" presName="parTxOnlySpace" presStyleCnt="0"/>
      <dgm:spPr/>
    </dgm:pt>
    <dgm:pt modelId="{8859C664-4866-4B15-B975-799FE89E5FDF}" type="pres">
      <dgm:prSet presAssocID="{35F16129-79C1-40DB-9297-AC04BC95FC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60BDA6-2E1C-4639-9A87-19151C940E91}" type="pres">
      <dgm:prSet presAssocID="{58C761A7-E574-47B6-9CF0-BB7635C7DD8A}" presName="parTxOnlySpace" presStyleCnt="0"/>
      <dgm:spPr/>
    </dgm:pt>
    <dgm:pt modelId="{9685674E-22EE-4579-BDDE-418C460F3BB9}" type="pres">
      <dgm:prSet presAssocID="{39E38A58-8C42-4CFB-B712-ECF949B7A69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175612-AD40-43A3-AC16-C7EB7BF8EE56}" srcId="{3C287296-10D6-43E0-8493-033AE3A620DA}" destId="{35F16129-79C1-40DB-9297-AC04BC95FC6C}" srcOrd="1" destOrd="0" parTransId="{730FAAFA-3141-46EF-85FF-5C140354D4FE}" sibTransId="{58C761A7-E574-47B6-9CF0-BB7635C7DD8A}"/>
    <dgm:cxn modelId="{EB28F118-B2D2-4342-A38D-31B9379761A6}" type="presOf" srcId="{35F16129-79C1-40DB-9297-AC04BC95FC6C}" destId="{8859C664-4866-4B15-B975-799FE89E5FDF}" srcOrd="0" destOrd="0" presId="urn:microsoft.com/office/officeart/2005/8/layout/chevron1"/>
    <dgm:cxn modelId="{13A54D21-E5F0-4E0C-8FE7-20B14BE4362C}" type="presOf" srcId="{A20BA692-8EB0-4B8B-9B3A-7FA6FD09E6BF}" destId="{1B13B6F3-7898-450B-AF1E-1C1B61DC6B84}" srcOrd="0" destOrd="0" presId="urn:microsoft.com/office/officeart/2005/8/layout/chevron1"/>
    <dgm:cxn modelId="{32C8BF6C-F127-42AE-8718-31557153EBB3}" srcId="{3C287296-10D6-43E0-8493-033AE3A620DA}" destId="{39E38A58-8C42-4CFB-B712-ECF949B7A69B}" srcOrd="2" destOrd="0" parTransId="{0C20A84A-10C6-4B43-8C6C-ABCF3D58E8B4}" sibTransId="{79C1DAE0-9C59-4B3C-92B4-4B34C507DD9B}"/>
    <dgm:cxn modelId="{8C5578BE-AB29-48E1-95BE-FE91B4D6D891}" type="presOf" srcId="{3C287296-10D6-43E0-8493-033AE3A620DA}" destId="{19CBF09F-350B-40D2-88EF-38C1613DA091}" srcOrd="0" destOrd="0" presId="urn:microsoft.com/office/officeart/2005/8/layout/chevron1"/>
    <dgm:cxn modelId="{11B875E6-2704-436D-A5FA-89A725FD2D4A}" srcId="{3C287296-10D6-43E0-8493-033AE3A620DA}" destId="{A20BA692-8EB0-4B8B-9B3A-7FA6FD09E6BF}" srcOrd="0" destOrd="0" parTransId="{D58DC69B-2712-45C4-B448-C46A026168CB}" sibTransId="{EE2C0F28-1A94-4792-978F-EEDCBF7EFB9D}"/>
    <dgm:cxn modelId="{653D5FEF-0FBF-4850-B8AC-4036054A730A}" type="presOf" srcId="{39E38A58-8C42-4CFB-B712-ECF949B7A69B}" destId="{9685674E-22EE-4579-BDDE-418C460F3BB9}" srcOrd="0" destOrd="0" presId="urn:microsoft.com/office/officeart/2005/8/layout/chevron1"/>
    <dgm:cxn modelId="{9240FC05-606A-4E73-9DCB-EC416FE532DB}" type="presParOf" srcId="{19CBF09F-350B-40D2-88EF-38C1613DA091}" destId="{1B13B6F3-7898-450B-AF1E-1C1B61DC6B84}" srcOrd="0" destOrd="0" presId="urn:microsoft.com/office/officeart/2005/8/layout/chevron1"/>
    <dgm:cxn modelId="{2F6EBA99-86A5-49C2-A271-D866CCBAE89A}" type="presParOf" srcId="{19CBF09F-350B-40D2-88EF-38C1613DA091}" destId="{6DF8D146-AA21-4BBB-AC46-4A9FC02D42B7}" srcOrd="1" destOrd="0" presId="urn:microsoft.com/office/officeart/2005/8/layout/chevron1"/>
    <dgm:cxn modelId="{DE73946E-4BEF-4435-90C2-3956495BD8E9}" type="presParOf" srcId="{19CBF09F-350B-40D2-88EF-38C1613DA091}" destId="{8859C664-4866-4B15-B975-799FE89E5FDF}" srcOrd="2" destOrd="0" presId="urn:microsoft.com/office/officeart/2005/8/layout/chevron1"/>
    <dgm:cxn modelId="{073A5930-0A9A-4E70-8E9C-60CA3746B8F9}" type="presParOf" srcId="{19CBF09F-350B-40D2-88EF-38C1613DA091}" destId="{4A60BDA6-2E1C-4639-9A87-19151C940E91}" srcOrd="3" destOrd="0" presId="urn:microsoft.com/office/officeart/2005/8/layout/chevron1"/>
    <dgm:cxn modelId="{8EE801A9-CC55-46ED-B2FD-47B7C4418E41}" type="presParOf" srcId="{19CBF09F-350B-40D2-88EF-38C1613DA091}" destId="{9685674E-22EE-4579-BDDE-418C460F3BB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287296-10D6-43E0-8493-033AE3A620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0BA692-8EB0-4B8B-9B3A-7FA6FD09E6BF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</a:rPr>
            <a:t>生活篇</a:t>
          </a:r>
        </a:p>
      </dgm:t>
    </dgm:pt>
    <dgm:pt modelId="{D58DC69B-2712-45C4-B448-C46A026168CB}" type="par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EE2C0F28-1A94-4792-978F-EEDCBF7EFB9D}" type="sib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35F16129-79C1-40DB-9297-AC04BC95FC6C}">
      <dgm:prSet phldrT="[文字]"/>
      <dgm:spPr/>
      <dgm:t>
        <a:bodyPr/>
        <a:lstStyle/>
        <a:p>
          <a:r>
            <a:rPr lang="zh-TW" altLang="en-US" dirty="0"/>
            <a:t>學習篇</a:t>
          </a:r>
        </a:p>
      </dgm:t>
    </dgm:pt>
    <dgm:pt modelId="{730FAAFA-3141-46EF-85FF-5C140354D4FE}" type="par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58C761A7-E574-47B6-9CF0-BB7635C7DD8A}" type="sib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C56A3945-FC91-4B62-9567-28ED3CDA649A}">
      <dgm:prSet phldrT="[文字]"/>
      <dgm:spPr/>
      <dgm:t>
        <a:bodyPr/>
        <a:lstStyle/>
        <a:p>
          <a:r>
            <a:rPr lang="zh-TW" altLang="en-US" dirty="0"/>
            <a:t>情緒篇</a:t>
          </a:r>
        </a:p>
      </dgm:t>
    </dgm:pt>
    <dgm:pt modelId="{539B9D75-CFA5-4933-9CCF-B0417BD81429}" type="parTrans" cxnId="{D15EF1E4-424B-4713-8D6E-C8B9F4EA47F0}">
      <dgm:prSet/>
      <dgm:spPr/>
      <dgm:t>
        <a:bodyPr/>
        <a:lstStyle/>
        <a:p>
          <a:endParaRPr lang="zh-TW" altLang="en-US"/>
        </a:p>
      </dgm:t>
    </dgm:pt>
    <dgm:pt modelId="{42142F2E-25CA-45A3-8BE7-0FF82558B996}" type="sibTrans" cxnId="{D15EF1E4-424B-4713-8D6E-C8B9F4EA47F0}">
      <dgm:prSet/>
      <dgm:spPr/>
      <dgm:t>
        <a:bodyPr/>
        <a:lstStyle/>
        <a:p>
          <a:endParaRPr lang="zh-TW" altLang="en-US"/>
        </a:p>
      </dgm:t>
    </dgm:pt>
    <dgm:pt modelId="{19CBF09F-350B-40D2-88EF-38C1613DA091}" type="pres">
      <dgm:prSet presAssocID="{3C287296-10D6-43E0-8493-033AE3A620DA}" presName="Name0" presStyleCnt="0">
        <dgm:presLayoutVars>
          <dgm:dir/>
          <dgm:animLvl val="lvl"/>
          <dgm:resizeHandles val="exact"/>
        </dgm:presLayoutVars>
      </dgm:prSet>
      <dgm:spPr/>
    </dgm:pt>
    <dgm:pt modelId="{1B13B6F3-7898-450B-AF1E-1C1B61DC6B84}" type="pres">
      <dgm:prSet presAssocID="{A20BA692-8EB0-4B8B-9B3A-7FA6FD09E6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F8D146-AA21-4BBB-AC46-4A9FC02D42B7}" type="pres">
      <dgm:prSet presAssocID="{EE2C0F28-1A94-4792-978F-EEDCBF7EFB9D}" presName="parTxOnlySpace" presStyleCnt="0"/>
      <dgm:spPr/>
    </dgm:pt>
    <dgm:pt modelId="{8859C664-4866-4B15-B975-799FE89E5FDF}" type="pres">
      <dgm:prSet presAssocID="{35F16129-79C1-40DB-9297-AC04BC95FC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60BDA6-2E1C-4639-9A87-19151C940E91}" type="pres">
      <dgm:prSet presAssocID="{58C761A7-E574-47B6-9CF0-BB7635C7DD8A}" presName="parTxOnlySpace" presStyleCnt="0"/>
      <dgm:spPr/>
    </dgm:pt>
    <dgm:pt modelId="{70636563-0D60-4B1A-B623-68E8DA2EBEB0}" type="pres">
      <dgm:prSet presAssocID="{C56A3945-FC91-4B62-9567-28ED3CDA649A}" presName="parTxOnly" presStyleLbl="node1" presStyleIdx="2" presStyleCnt="3" custLinFactNeighborX="87292" custLinFactNeighborY="-8739">
        <dgm:presLayoutVars>
          <dgm:chMax val="0"/>
          <dgm:chPref val="0"/>
          <dgm:bulletEnabled val="1"/>
        </dgm:presLayoutVars>
      </dgm:prSet>
      <dgm:spPr/>
    </dgm:pt>
  </dgm:ptLst>
  <dgm:cxnLst>
    <dgm:cxn modelId="{0D175612-AD40-43A3-AC16-C7EB7BF8EE56}" srcId="{3C287296-10D6-43E0-8493-033AE3A620DA}" destId="{35F16129-79C1-40DB-9297-AC04BC95FC6C}" srcOrd="1" destOrd="0" parTransId="{730FAAFA-3141-46EF-85FF-5C140354D4FE}" sibTransId="{58C761A7-E574-47B6-9CF0-BB7635C7DD8A}"/>
    <dgm:cxn modelId="{2F679315-E9CD-4642-ACDC-64D3DAEA9911}" type="presOf" srcId="{3C287296-10D6-43E0-8493-033AE3A620DA}" destId="{19CBF09F-350B-40D2-88EF-38C1613DA091}" srcOrd="0" destOrd="0" presId="urn:microsoft.com/office/officeart/2005/8/layout/chevron1"/>
    <dgm:cxn modelId="{E155C81D-CBEB-4343-9227-3B0647F36EAA}" type="presOf" srcId="{C56A3945-FC91-4B62-9567-28ED3CDA649A}" destId="{70636563-0D60-4B1A-B623-68E8DA2EBEB0}" srcOrd="0" destOrd="0" presId="urn:microsoft.com/office/officeart/2005/8/layout/chevron1"/>
    <dgm:cxn modelId="{D28A1E23-7185-4886-8B9B-F46A62C3919F}" type="presOf" srcId="{A20BA692-8EB0-4B8B-9B3A-7FA6FD09E6BF}" destId="{1B13B6F3-7898-450B-AF1E-1C1B61DC6B84}" srcOrd="0" destOrd="0" presId="urn:microsoft.com/office/officeart/2005/8/layout/chevron1"/>
    <dgm:cxn modelId="{260037D7-41AE-4D4A-97CD-DA4762DFEAFF}" type="presOf" srcId="{35F16129-79C1-40DB-9297-AC04BC95FC6C}" destId="{8859C664-4866-4B15-B975-799FE89E5FDF}" srcOrd="0" destOrd="0" presId="urn:microsoft.com/office/officeart/2005/8/layout/chevron1"/>
    <dgm:cxn modelId="{D15EF1E4-424B-4713-8D6E-C8B9F4EA47F0}" srcId="{3C287296-10D6-43E0-8493-033AE3A620DA}" destId="{C56A3945-FC91-4B62-9567-28ED3CDA649A}" srcOrd="2" destOrd="0" parTransId="{539B9D75-CFA5-4933-9CCF-B0417BD81429}" sibTransId="{42142F2E-25CA-45A3-8BE7-0FF82558B996}"/>
    <dgm:cxn modelId="{11B875E6-2704-436D-A5FA-89A725FD2D4A}" srcId="{3C287296-10D6-43E0-8493-033AE3A620DA}" destId="{A20BA692-8EB0-4B8B-9B3A-7FA6FD09E6BF}" srcOrd="0" destOrd="0" parTransId="{D58DC69B-2712-45C4-B448-C46A026168CB}" sibTransId="{EE2C0F28-1A94-4792-978F-EEDCBF7EFB9D}"/>
    <dgm:cxn modelId="{89C5D963-3EDC-4A2B-81E0-9BCAD906DA9C}" type="presParOf" srcId="{19CBF09F-350B-40D2-88EF-38C1613DA091}" destId="{1B13B6F3-7898-450B-AF1E-1C1B61DC6B84}" srcOrd="0" destOrd="0" presId="urn:microsoft.com/office/officeart/2005/8/layout/chevron1"/>
    <dgm:cxn modelId="{C174E52A-43E4-486A-AF4A-93583772812C}" type="presParOf" srcId="{19CBF09F-350B-40D2-88EF-38C1613DA091}" destId="{6DF8D146-AA21-4BBB-AC46-4A9FC02D42B7}" srcOrd="1" destOrd="0" presId="urn:microsoft.com/office/officeart/2005/8/layout/chevron1"/>
    <dgm:cxn modelId="{07997B15-5279-49E3-A23C-0A13CFA72D8E}" type="presParOf" srcId="{19CBF09F-350B-40D2-88EF-38C1613DA091}" destId="{8859C664-4866-4B15-B975-799FE89E5FDF}" srcOrd="2" destOrd="0" presId="urn:microsoft.com/office/officeart/2005/8/layout/chevron1"/>
    <dgm:cxn modelId="{23C9EF3D-3E1F-4D29-85DE-347B234B7EF6}" type="presParOf" srcId="{19CBF09F-350B-40D2-88EF-38C1613DA091}" destId="{4A60BDA6-2E1C-4639-9A87-19151C940E91}" srcOrd="3" destOrd="0" presId="urn:microsoft.com/office/officeart/2005/8/layout/chevron1"/>
    <dgm:cxn modelId="{E6CF5F48-A7DE-4C55-9AFA-7D46F4EF4E69}" type="presParOf" srcId="{19CBF09F-350B-40D2-88EF-38C1613DA091}" destId="{70636563-0D60-4B1A-B623-68E8DA2EBEB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287296-10D6-43E0-8493-033AE3A620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0BA692-8EB0-4B8B-9B3A-7FA6FD09E6BF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</a:rPr>
            <a:t>生活篇</a:t>
          </a:r>
        </a:p>
      </dgm:t>
    </dgm:pt>
    <dgm:pt modelId="{D58DC69B-2712-45C4-B448-C46A026168CB}" type="par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EE2C0F28-1A94-4792-978F-EEDCBF7EFB9D}" type="sib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35F16129-79C1-40DB-9297-AC04BC95FC6C}">
      <dgm:prSet phldrT="[文字]"/>
      <dgm:spPr/>
      <dgm:t>
        <a:bodyPr/>
        <a:lstStyle/>
        <a:p>
          <a:r>
            <a:rPr lang="zh-TW" altLang="en-US" dirty="0"/>
            <a:t>學習篇</a:t>
          </a:r>
        </a:p>
      </dgm:t>
    </dgm:pt>
    <dgm:pt modelId="{730FAAFA-3141-46EF-85FF-5C140354D4FE}" type="par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58C761A7-E574-47B6-9CF0-BB7635C7DD8A}" type="sib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C56A3945-FC91-4B62-9567-28ED3CDA649A}">
      <dgm:prSet phldrT="[文字]"/>
      <dgm:spPr/>
      <dgm:t>
        <a:bodyPr/>
        <a:lstStyle/>
        <a:p>
          <a:r>
            <a:rPr lang="zh-TW" altLang="en-US" dirty="0"/>
            <a:t>情緒篇</a:t>
          </a:r>
        </a:p>
      </dgm:t>
    </dgm:pt>
    <dgm:pt modelId="{539B9D75-CFA5-4933-9CCF-B0417BD81429}" type="parTrans" cxnId="{D15EF1E4-424B-4713-8D6E-C8B9F4EA47F0}">
      <dgm:prSet/>
      <dgm:spPr/>
      <dgm:t>
        <a:bodyPr/>
        <a:lstStyle/>
        <a:p>
          <a:endParaRPr lang="zh-TW" altLang="en-US"/>
        </a:p>
      </dgm:t>
    </dgm:pt>
    <dgm:pt modelId="{42142F2E-25CA-45A3-8BE7-0FF82558B996}" type="sibTrans" cxnId="{D15EF1E4-424B-4713-8D6E-C8B9F4EA47F0}">
      <dgm:prSet/>
      <dgm:spPr/>
      <dgm:t>
        <a:bodyPr/>
        <a:lstStyle/>
        <a:p>
          <a:endParaRPr lang="zh-TW" altLang="en-US"/>
        </a:p>
      </dgm:t>
    </dgm:pt>
    <dgm:pt modelId="{19CBF09F-350B-40D2-88EF-38C1613DA091}" type="pres">
      <dgm:prSet presAssocID="{3C287296-10D6-43E0-8493-033AE3A620DA}" presName="Name0" presStyleCnt="0">
        <dgm:presLayoutVars>
          <dgm:dir/>
          <dgm:animLvl val="lvl"/>
          <dgm:resizeHandles val="exact"/>
        </dgm:presLayoutVars>
      </dgm:prSet>
      <dgm:spPr/>
    </dgm:pt>
    <dgm:pt modelId="{1B13B6F3-7898-450B-AF1E-1C1B61DC6B84}" type="pres">
      <dgm:prSet presAssocID="{A20BA692-8EB0-4B8B-9B3A-7FA6FD09E6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F8D146-AA21-4BBB-AC46-4A9FC02D42B7}" type="pres">
      <dgm:prSet presAssocID="{EE2C0F28-1A94-4792-978F-EEDCBF7EFB9D}" presName="parTxOnlySpace" presStyleCnt="0"/>
      <dgm:spPr/>
    </dgm:pt>
    <dgm:pt modelId="{8859C664-4866-4B15-B975-799FE89E5FDF}" type="pres">
      <dgm:prSet presAssocID="{35F16129-79C1-40DB-9297-AC04BC95FC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60BDA6-2E1C-4639-9A87-19151C940E91}" type="pres">
      <dgm:prSet presAssocID="{58C761A7-E574-47B6-9CF0-BB7635C7DD8A}" presName="parTxOnlySpace" presStyleCnt="0"/>
      <dgm:spPr/>
    </dgm:pt>
    <dgm:pt modelId="{70636563-0D60-4B1A-B623-68E8DA2EBEB0}" type="pres">
      <dgm:prSet presAssocID="{C56A3945-FC91-4B62-9567-28ED3CDA649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175612-AD40-43A3-AC16-C7EB7BF8EE56}" srcId="{3C287296-10D6-43E0-8493-033AE3A620DA}" destId="{35F16129-79C1-40DB-9297-AC04BC95FC6C}" srcOrd="1" destOrd="0" parTransId="{730FAAFA-3141-46EF-85FF-5C140354D4FE}" sibTransId="{58C761A7-E574-47B6-9CF0-BB7635C7DD8A}"/>
    <dgm:cxn modelId="{2F679315-E9CD-4642-ACDC-64D3DAEA9911}" type="presOf" srcId="{3C287296-10D6-43E0-8493-033AE3A620DA}" destId="{19CBF09F-350B-40D2-88EF-38C1613DA091}" srcOrd="0" destOrd="0" presId="urn:microsoft.com/office/officeart/2005/8/layout/chevron1"/>
    <dgm:cxn modelId="{E155C81D-CBEB-4343-9227-3B0647F36EAA}" type="presOf" srcId="{C56A3945-FC91-4B62-9567-28ED3CDA649A}" destId="{70636563-0D60-4B1A-B623-68E8DA2EBEB0}" srcOrd="0" destOrd="0" presId="urn:microsoft.com/office/officeart/2005/8/layout/chevron1"/>
    <dgm:cxn modelId="{D28A1E23-7185-4886-8B9B-F46A62C3919F}" type="presOf" srcId="{A20BA692-8EB0-4B8B-9B3A-7FA6FD09E6BF}" destId="{1B13B6F3-7898-450B-AF1E-1C1B61DC6B84}" srcOrd="0" destOrd="0" presId="urn:microsoft.com/office/officeart/2005/8/layout/chevron1"/>
    <dgm:cxn modelId="{260037D7-41AE-4D4A-97CD-DA4762DFEAFF}" type="presOf" srcId="{35F16129-79C1-40DB-9297-AC04BC95FC6C}" destId="{8859C664-4866-4B15-B975-799FE89E5FDF}" srcOrd="0" destOrd="0" presId="urn:microsoft.com/office/officeart/2005/8/layout/chevron1"/>
    <dgm:cxn modelId="{D15EF1E4-424B-4713-8D6E-C8B9F4EA47F0}" srcId="{3C287296-10D6-43E0-8493-033AE3A620DA}" destId="{C56A3945-FC91-4B62-9567-28ED3CDA649A}" srcOrd="2" destOrd="0" parTransId="{539B9D75-CFA5-4933-9CCF-B0417BD81429}" sibTransId="{42142F2E-25CA-45A3-8BE7-0FF82558B996}"/>
    <dgm:cxn modelId="{11B875E6-2704-436D-A5FA-89A725FD2D4A}" srcId="{3C287296-10D6-43E0-8493-033AE3A620DA}" destId="{A20BA692-8EB0-4B8B-9B3A-7FA6FD09E6BF}" srcOrd="0" destOrd="0" parTransId="{D58DC69B-2712-45C4-B448-C46A026168CB}" sibTransId="{EE2C0F28-1A94-4792-978F-EEDCBF7EFB9D}"/>
    <dgm:cxn modelId="{89C5D963-3EDC-4A2B-81E0-9BCAD906DA9C}" type="presParOf" srcId="{19CBF09F-350B-40D2-88EF-38C1613DA091}" destId="{1B13B6F3-7898-450B-AF1E-1C1B61DC6B84}" srcOrd="0" destOrd="0" presId="urn:microsoft.com/office/officeart/2005/8/layout/chevron1"/>
    <dgm:cxn modelId="{C174E52A-43E4-486A-AF4A-93583772812C}" type="presParOf" srcId="{19CBF09F-350B-40D2-88EF-38C1613DA091}" destId="{6DF8D146-AA21-4BBB-AC46-4A9FC02D42B7}" srcOrd="1" destOrd="0" presId="urn:microsoft.com/office/officeart/2005/8/layout/chevron1"/>
    <dgm:cxn modelId="{07997B15-5279-49E3-A23C-0A13CFA72D8E}" type="presParOf" srcId="{19CBF09F-350B-40D2-88EF-38C1613DA091}" destId="{8859C664-4866-4B15-B975-799FE89E5FDF}" srcOrd="2" destOrd="0" presId="urn:microsoft.com/office/officeart/2005/8/layout/chevron1"/>
    <dgm:cxn modelId="{23C9EF3D-3E1F-4D29-85DE-347B234B7EF6}" type="presParOf" srcId="{19CBF09F-350B-40D2-88EF-38C1613DA091}" destId="{4A60BDA6-2E1C-4639-9A87-19151C940E91}" srcOrd="3" destOrd="0" presId="urn:microsoft.com/office/officeart/2005/8/layout/chevron1"/>
    <dgm:cxn modelId="{E6CF5F48-A7DE-4C55-9AFA-7D46F4EF4E69}" type="presParOf" srcId="{19CBF09F-350B-40D2-88EF-38C1613DA091}" destId="{70636563-0D60-4B1A-B623-68E8DA2EBEB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287296-10D6-43E0-8493-033AE3A620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0BA692-8EB0-4B8B-9B3A-7FA6FD09E6BF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</a:rPr>
            <a:t>生活篇</a:t>
          </a:r>
        </a:p>
      </dgm:t>
    </dgm:pt>
    <dgm:pt modelId="{D58DC69B-2712-45C4-B448-C46A026168CB}" type="par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EE2C0F28-1A94-4792-978F-EEDCBF7EFB9D}" type="sib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35F16129-79C1-40DB-9297-AC04BC95FC6C}">
      <dgm:prSet phldrT="[文字]"/>
      <dgm:spPr/>
      <dgm:t>
        <a:bodyPr/>
        <a:lstStyle/>
        <a:p>
          <a:r>
            <a:rPr lang="zh-TW" altLang="en-US" dirty="0"/>
            <a:t>學習篇</a:t>
          </a:r>
        </a:p>
      </dgm:t>
    </dgm:pt>
    <dgm:pt modelId="{730FAAFA-3141-46EF-85FF-5C140354D4FE}" type="par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58C761A7-E574-47B6-9CF0-BB7635C7DD8A}" type="sib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C56A3945-FC91-4B62-9567-28ED3CDA649A}">
      <dgm:prSet phldrT="[文字]"/>
      <dgm:spPr/>
      <dgm:t>
        <a:bodyPr/>
        <a:lstStyle/>
        <a:p>
          <a:r>
            <a:rPr lang="zh-TW" altLang="en-US" dirty="0"/>
            <a:t>情緒篇</a:t>
          </a:r>
        </a:p>
      </dgm:t>
    </dgm:pt>
    <dgm:pt modelId="{539B9D75-CFA5-4933-9CCF-B0417BD81429}" type="parTrans" cxnId="{D15EF1E4-424B-4713-8D6E-C8B9F4EA47F0}">
      <dgm:prSet/>
      <dgm:spPr/>
      <dgm:t>
        <a:bodyPr/>
        <a:lstStyle/>
        <a:p>
          <a:endParaRPr lang="zh-TW" altLang="en-US"/>
        </a:p>
      </dgm:t>
    </dgm:pt>
    <dgm:pt modelId="{42142F2E-25CA-45A3-8BE7-0FF82558B996}" type="sibTrans" cxnId="{D15EF1E4-424B-4713-8D6E-C8B9F4EA47F0}">
      <dgm:prSet/>
      <dgm:spPr/>
      <dgm:t>
        <a:bodyPr/>
        <a:lstStyle/>
        <a:p>
          <a:endParaRPr lang="zh-TW" altLang="en-US"/>
        </a:p>
      </dgm:t>
    </dgm:pt>
    <dgm:pt modelId="{19CBF09F-350B-40D2-88EF-38C1613DA091}" type="pres">
      <dgm:prSet presAssocID="{3C287296-10D6-43E0-8493-033AE3A620DA}" presName="Name0" presStyleCnt="0">
        <dgm:presLayoutVars>
          <dgm:dir/>
          <dgm:animLvl val="lvl"/>
          <dgm:resizeHandles val="exact"/>
        </dgm:presLayoutVars>
      </dgm:prSet>
      <dgm:spPr/>
    </dgm:pt>
    <dgm:pt modelId="{1B13B6F3-7898-450B-AF1E-1C1B61DC6B84}" type="pres">
      <dgm:prSet presAssocID="{A20BA692-8EB0-4B8B-9B3A-7FA6FD09E6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F8D146-AA21-4BBB-AC46-4A9FC02D42B7}" type="pres">
      <dgm:prSet presAssocID="{EE2C0F28-1A94-4792-978F-EEDCBF7EFB9D}" presName="parTxOnlySpace" presStyleCnt="0"/>
      <dgm:spPr/>
    </dgm:pt>
    <dgm:pt modelId="{8859C664-4866-4B15-B975-799FE89E5FDF}" type="pres">
      <dgm:prSet presAssocID="{35F16129-79C1-40DB-9297-AC04BC95FC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60BDA6-2E1C-4639-9A87-19151C940E91}" type="pres">
      <dgm:prSet presAssocID="{58C761A7-E574-47B6-9CF0-BB7635C7DD8A}" presName="parTxOnlySpace" presStyleCnt="0"/>
      <dgm:spPr/>
    </dgm:pt>
    <dgm:pt modelId="{70636563-0D60-4B1A-B623-68E8DA2EBEB0}" type="pres">
      <dgm:prSet presAssocID="{C56A3945-FC91-4B62-9567-28ED3CDA649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175612-AD40-43A3-AC16-C7EB7BF8EE56}" srcId="{3C287296-10D6-43E0-8493-033AE3A620DA}" destId="{35F16129-79C1-40DB-9297-AC04BC95FC6C}" srcOrd="1" destOrd="0" parTransId="{730FAAFA-3141-46EF-85FF-5C140354D4FE}" sibTransId="{58C761A7-E574-47B6-9CF0-BB7635C7DD8A}"/>
    <dgm:cxn modelId="{2F679315-E9CD-4642-ACDC-64D3DAEA9911}" type="presOf" srcId="{3C287296-10D6-43E0-8493-033AE3A620DA}" destId="{19CBF09F-350B-40D2-88EF-38C1613DA091}" srcOrd="0" destOrd="0" presId="urn:microsoft.com/office/officeart/2005/8/layout/chevron1"/>
    <dgm:cxn modelId="{E155C81D-CBEB-4343-9227-3B0647F36EAA}" type="presOf" srcId="{C56A3945-FC91-4B62-9567-28ED3CDA649A}" destId="{70636563-0D60-4B1A-B623-68E8DA2EBEB0}" srcOrd="0" destOrd="0" presId="urn:microsoft.com/office/officeart/2005/8/layout/chevron1"/>
    <dgm:cxn modelId="{D28A1E23-7185-4886-8B9B-F46A62C3919F}" type="presOf" srcId="{A20BA692-8EB0-4B8B-9B3A-7FA6FD09E6BF}" destId="{1B13B6F3-7898-450B-AF1E-1C1B61DC6B84}" srcOrd="0" destOrd="0" presId="urn:microsoft.com/office/officeart/2005/8/layout/chevron1"/>
    <dgm:cxn modelId="{260037D7-41AE-4D4A-97CD-DA4762DFEAFF}" type="presOf" srcId="{35F16129-79C1-40DB-9297-AC04BC95FC6C}" destId="{8859C664-4866-4B15-B975-799FE89E5FDF}" srcOrd="0" destOrd="0" presId="urn:microsoft.com/office/officeart/2005/8/layout/chevron1"/>
    <dgm:cxn modelId="{D15EF1E4-424B-4713-8D6E-C8B9F4EA47F0}" srcId="{3C287296-10D6-43E0-8493-033AE3A620DA}" destId="{C56A3945-FC91-4B62-9567-28ED3CDA649A}" srcOrd="2" destOrd="0" parTransId="{539B9D75-CFA5-4933-9CCF-B0417BD81429}" sibTransId="{42142F2E-25CA-45A3-8BE7-0FF82558B996}"/>
    <dgm:cxn modelId="{11B875E6-2704-436D-A5FA-89A725FD2D4A}" srcId="{3C287296-10D6-43E0-8493-033AE3A620DA}" destId="{A20BA692-8EB0-4B8B-9B3A-7FA6FD09E6BF}" srcOrd="0" destOrd="0" parTransId="{D58DC69B-2712-45C4-B448-C46A026168CB}" sibTransId="{EE2C0F28-1A94-4792-978F-EEDCBF7EFB9D}"/>
    <dgm:cxn modelId="{89C5D963-3EDC-4A2B-81E0-9BCAD906DA9C}" type="presParOf" srcId="{19CBF09F-350B-40D2-88EF-38C1613DA091}" destId="{1B13B6F3-7898-450B-AF1E-1C1B61DC6B84}" srcOrd="0" destOrd="0" presId="urn:microsoft.com/office/officeart/2005/8/layout/chevron1"/>
    <dgm:cxn modelId="{C174E52A-43E4-486A-AF4A-93583772812C}" type="presParOf" srcId="{19CBF09F-350B-40D2-88EF-38C1613DA091}" destId="{6DF8D146-AA21-4BBB-AC46-4A9FC02D42B7}" srcOrd="1" destOrd="0" presId="urn:microsoft.com/office/officeart/2005/8/layout/chevron1"/>
    <dgm:cxn modelId="{07997B15-5279-49E3-A23C-0A13CFA72D8E}" type="presParOf" srcId="{19CBF09F-350B-40D2-88EF-38C1613DA091}" destId="{8859C664-4866-4B15-B975-799FE89E5FDF}" srcOrd="2" destOrd="0" presId="urn:microsoft.com/office/officeart/2005/8/layout/chevron1"/>
    <dgm:cxn modelId="{23C9EF3D-3E1F-4D29-85DE-347B234B7EF6}" type="presParOf" srcId="{19CBF09F-350B-40D2-88EF-38C1613DA091}" destId="{4A60BDA6-2E1C-4639-9A87-19151C940E91}" srcOrd="3" destOrd="0" presId="urn:microsoft.com/office/officeart/2005/8/layout/chevron1"/>
    <dgm:cxn modelId="{E6CF5F48-A7DE-4C55-9AFA-7D46F4EF4E69}" type="presParOf" srcId="{19CBF09F-350B-40D2-88EF-38C1613DA091}" destId="{70636563-0D60-4B1A-B623-68E8DA2EBEB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287296-10D6-43E0-8493-033AE3A620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0BA692-8EB0-4B8B-9B3A-7FA6FD09E6BF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</a:rPr>
            <a:t>生活篇</a:t>
          </a:r>
        </a:p>
      </dgm:t>
    </dgm:pt>
    <dgm:pt modelId="{D58DC69B-2712-45C4-B448-C46A026168CB}" type="par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EE2C0F28-1A94-4792-978F-EEDCBF7EFB9D}" type="sib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35F16129-79C1-40DB-9297-AC04BC95FC6C}">
      <dgm:prSet phldrT="[文字]"/>
      <dgm:spPr/>
      <dgm:t>
        <a:bodyPr/>
        <a:lstStyle/>
        <a:p>
          <a:r>
            <a:rPr lang="zh-TW" altLang="en-US" dirty="0"/>
            <a:t>學習篇</a:t>
          </a:r>
        </a:p>
      </dgm:t>
    </dgm:pt>
    <dgm:pt modelId="{730FAAFA-3141-46EF-85FF-5C140354D4FE}" type="par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58C761A7-E574-47B6-9CF0-BB7635C7DD8A}" type="sib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C56A3945-FC91-4B62-9567-28ED3CDA649A}">
      <dgm:prSet phldrT="[文字]"/>
      <dgm:spPr/>
      <dgm:t>
        <a:bodyPr/>
        <a:lstStyle/>
        <a:p>
          <a:r>
            <a:rPr lang="zh-TW" altLang="en-US" dirty="0"/>
            <a:t>情緒篇</a:t>
          </a:r>
        </a:p>
      </dgm:t>
    </dgm:pt>
    <dgm:pt modelId="{539B9D75-CFA5-4933-9CCF-B0417BD81429}" type="parTrans" cxnId="{D15EF1E4-424B-4713-8D6E-C8B9F4EA47F0}">
      <dgm:prSet/>
      <dgm:spPr/>
      <dgm:t>
        <a:bodyPr/>
        <a:lstStyle/>
        <a:p>
          <a:endParaRPr lang="zh-TW" altLang="en-US"/>
        </a:p>
      </dgm:t>
    </dgm:pt>
    <dgm:pt modelId="{42142F2E-25CA-45A3-8BE7-0FF82558B996}" type="sibTrans" cxnId="{D15EF1E4-424B-4713-8D6E-C8B9F4EA47F0}">
      <dgm:prSet/>
      <dgm:spPr/>
      <dgm:t>
        <a:bodyPr/>
        <a:lstStyle/>
        <a:p>
          <a:endParaRPr lang="zh-TW" altLang="en-US"/>
        </a:p>
      </dgm:t>
    </dgm:pt>
    <dgm:pt modelId="{19CBF09F-350B-40D2-88EF-38C1613DA091}" type="pres">
      <dgm:prSet presAssocID="{3C287296-10D6-43E0-8493-033AE3A620DA}" presName="Name0" presStyleCnt="0">
        <dgm:presLayoutVars>
          <dgm:dir/>
          <dgm:animLvl val="lvl"/>
          <dgm:resizeHandles val="exact"/>
        </dgm:presLayoutVars>
      </dgm:prSet>
      <dgm:spPr/>
    </dgm:pt>
    <dgm:pt modelId="{1B13B6F3-7898-450B-AF1E-1C1B61DC6B84}" type="pres">
      <dgm:prSet presAssocID="{A20BA692-8EB0-4B8B-9B3A-7FA6FD09E6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F8D146-AA21-4BBB-AC46-4A9FC02D42B7}" type="pres">
      <dgm:prSet presAssocID="{EE2C0F28-1A94-4792-978F-EEDCBF7EFB9D}" presName="parTxOnlySpace" presStyleCnt="0"/>
      <dgm:spPr/>
    </dgm:pt>
    <dgm:pt modelId="{8859C664-4866-4B15-B975-799FE89E5FDF}" type="pres">
      <dgm:prSet presAssocID="{35F16129-79C1-40DB-9297-AC04BC95FC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60BDA6-2E1C-4639-9A87-19151C940E91}" type="pres">
      <dgm:prSet presAssocID="{58C761A7-E574-47B6-9CF0-BB7635C7DD8A}" presName="parTxOnlySpace" presStyleCnt="0"/>
      <dgm:spPr/>
    </dgm:pt>
    <dgm:pt modelId="{70636563-0D60-4B1A-B623-68E8DA2EBEB0}" type="pres">
      <dgm:prSet presAssocID="{C56A3945-FC91-4B62-9567-28ED3CDA649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175612-AD40-43A3-AC16-C7EB7BF8EE56}" srcId="{3C287296-10D6-43E0-8493-033AE3A620DA}" destId="{35F16129-79C1-40DB-9297-AC04BC95FC6C}" srcOrd="1" destOrd="0" parTransId="{730FAAFA-3141-46EF-85FF-5C140354D4FE}" sibTransId="{58C761A7-E574-47B6-9CF0-BB7635C7DD8A}"/>
    <dgm:cxn modelId="{2F679315-E9CD-4642-ACDC-64D3DAEA9911}" type="presOf" srcId="{3C287296-10D6-43E0-8493-033AE3A620DA}" destId="{19CBF09F-350B-40D2-88EF-38C1613DA091}" srcOrd="0" destOrd="0" presId="urn:microsoft.com/office/officeart/2005/8/layout/chevron1"/>
    <dgm:cxn modelId="{E155C81D-CBEB-4343-9227-3B0647F36EAA}" type="presOf" srcId="{C56A3945-FC91-4B62-9567-28ED3CDA649A}" destId="{70636563-0D60-4B1A-B623-68E8DA2EBEB0}" srcOrd="0" destOrd="0" presId="urn:microsoft.com/office/officeart/2005/8/layout/chevron1"/>
    <dgm:cxn modelId="{D28A1E23-7185-4886-8B9B-F46A62C3919F}" type="presOf" srcId="{A20BA692-8EB0-4B8B-9B3A-7FA6FD09E6BF}" destId="{1B13B6F3-7898-450B-AF1E-1C1B61DC6B84}" srcOrd="0" destOrd="0" presId="urn:microsoft.com/office/officeart/2005/8/layout/chevron1"/>
    <dgm:cxn modelId="{260037D7-41AE-4D4A-97CD-DA4762DFEAFF}" type="presOf" srcId="{35F16129-79C1-40DB-9297-AC04BC95FC6C}" destId="{8859C664-4866-4B15-B975-799FE89E5FDF}" srcOrd="0" destOrd="0" presId="urn:microsoft.com/office/officeart/2005/8/layout/chevron1"/>
    <dgm:cxn modelId="{D15EF1E4-424B-4713-8D6E-C8B9F4EA47F0}" srcId="{3C287296-10D6-43E0-8493-033AE3A620DA}" destId="{C56A3945-FC91-4B62-9567-28ED3CDA649A}" srcOrd="2" destOrd="0" parTransId="{539B9D75-CFA5-4933-9CCF-B0417BD81429}" sibTransId="{42142F2E-25CA-45A3-8BE7-0FF82558B996}"/>
    <dgm:cxn modelId="{11B875E6-2704-436D-A5FA-89A725FD2D4A}" srcId="{3C287296-10D6-43E0-8493-033AE3A620DA}" destId="{A20BA692-8EB0-4B8B-9B3A-7FA6FD09E6BF}" srcOrd="0" destOrd="0" parTransId="{D58DC69B-2712-45C4-B448-C46A026168CB}" sibTransId="{EE2C0F28-1A94-4792-978F-EEDCBF7EFB9D}"/>
    <dgm:cxn modelId="{89C5D963-3EDC-4A2B-81E0-9BCAD906DA9C}" type="presParOf" srcId="{19CBF09F-350B-40D2-88EF-38C1613DA091}" destId="{1B13B6F3-7898-450B-AF1E-1C1B61DC6B84}" srcOrd="0" destOrd="0" presId="urn:microsoft.com/office/officeart/2005/8/layout/chevron1"/>
    <dgm:cxn modelId="{C174E52A-43E4-486A-AF4A-93583772812C}" type="presParOf" srcId="{19CBF09F-350B-40D2-88EF-38C1613DA091}" destId="{6DF8D146-AA21-4BBB-AC46-4A9FC02D42B7}" srcOrd="1" destOrd="0" presId="urn:microsoft.com/office/officeart/2005/8/layout/chevron1"/>
    <dgm:cxn modelId="{07997B15-5279-49E3-A23C-0A13CFA72D8E}" type="presParOf" srcId="{19CBF09F-350B-40D2-88EF-38C1613DA091}" destId="{8859C664-4866-4B15-B975-799FE89E5FDF}" srcOrd="2" destOrd="0" presId="urn:microsoft.com/office/officeart/2005/8/layout/chevron1"/>
    <dgm:cxn modelId="{23C9EF3D-3E1F-4D29-85DE-347B234B7EF6}" type="presParOf" srcId="{19CBF09F-350B-40D2-88EF-38C1613DA091}" destId="{4A60BDA6-2E1C-4639-9A87-19151C940E91}" srcOrd="3" destOrd="0" presId="urn:microsoft.com/office/officeart/2005/8/layout/chevron1"/>
    <dgm:cxn modelId="{E6CF5F48-A7DE-4C55-9AFA-7D46F4EF4E69}" type="presParOf" srcId="{19CBF09F-350B-40D2-88EF-38C1613DA091}" destId="{70636563-0D60-4B1A-B623-68E8DA2EBEB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287296-10D6-43E0-8493-033AE3A620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0BA692-8EB0-4B8B-9B3A-7FA6FD09E6BF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</a:rPr>
            <a:t>生活篇</a:t>
          </a:r>
        </a:p>
      </dgm:t>
    </dgm:pt>
    <dgm:pt modelId="{D58DC69B-2712-45C4-B448-C46A026168CB}" type="par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EE2C0F28-1A94-4792-978F-EEDCBF7EFB9D}" type="sib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35F16129-79C1-40DB-9297-AC04BC95FC6C}">
      <dgm:prSet phldrT="[文字]"/>
      <dgm:spPr/>
      <dgm:t>
        <a:bodyPr/>
        <a:lstStyle/>
        <a:p>
          <a:r>
            <a:rPr lang="zh-TW" altLang="en-US" dirty="0"/>
            <a:t>學習篇</a:t>
          </a:r>
        </a:p>
      </dgm:t>
    </dgm:pt>
    <dgm:pt modelId="{730FAAFA-3141-46EF-85FF-5C140354D4FE}" type="par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58C761A7-E574-47B6-9CF0-BB7635C7DD8A}" type="sib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C56A3945-FC91-4B62-9567-28ED3CDA649A}">
      <dgm:prSet phldrT="[文字]"/>
      <dgm:spPr/>
      <dgm:t>
        <a:bodyPr/>
        <a:lstStyle/>
        <a:p>
          <a:r>
            <a:rPr lang="zh-TW" altLang="en-US" dirty="0"/>
            <a:t>情緒篇</a:t>
          </a:r>
        </a:p>
      </dgm:t>
    </dgm:pt>
    <dgm:pt modelId="{539B9D75-CFA5-4933-9CCF-B0417BD81429}" type="parTrans" cxnId="{D15EF1E4-424B-4713-8D6E-C8B9F4EA47F0}">
      <dgm:prSet/>
      <dgm:spPr/>
      <dgm:t>
        <a:bodyPr/>
        <a:lstStyle/>
        <a:p>
          <a:endParaRPr lang="zh-TW" altLang="en-US"/>
        </a:p>
      </dgm:t>
    </dgm:pt>
    <dgm:pt modelId="{42142F2E-25CA-45A3-8BE7-0FF82558B996}" type="sibTrans" cxnId="{D15EF1E4-424B-4713-8D6E-C8B9F4EA47F0}">
      <dgm:prSet/>
      <dgm:spPr/>
      <dgm:t>
        <a:bodyPr/>
        <a:lstStyle/>
        <a:p>
          <a:endParaRPr lang="zh-TW" altLang="en-US"/>
        </a:p>
      </dgm:t>
    </dgm:pt>
    <dgm:pt modelId="{19CBF09F-350B-40D2-88EF-38C1613DA091}" type="pres">
      <dgm:prSet presAssocID="{3C287296-10D6-43E0-8493-033AE3A620DA}" presName="Name0" presStyleCnt="0">
        <dgm:presLayoutVars>
          <dgm:dir/>
          <dgm:animLvl val="lvl"/>
          <dgm:resizeHandles val="exact"/>
        </dgm:presLayoutVars>
      </dgm:prSet>
      <dgm:spPr/>
    </dgm:pt>
    <dgm:pt modelId="{1B13B6F3-7898-450B-AF1E-1C1B61DC6B84}" type="pres">
      <dgm:prSet presAssocID="{A20BA692-8EB0-4B8B-9B3A-7FA6FD09E6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F8D146-AA21-4BBB-AC46-4A9FC02D42B7}" type="pres">
      <dgm:prSet presAssocID="{EE2C0F28-1A94-4792-978F-EEDCBF7EFB9D}" presName="parTxOnlySpace" presStyleCnt="0"/>
      <dgm:spPr/>
    </dgm:pt>
    <dgm:pt modelId="{8859C664-4866-4B15-B975-799FE89E5FDF}" type="pres">
      <dgm:prSet presAssocID="{35F16129-79C1-40DB-9297-AC04BC95FC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60BDA6-2E1C-4639-9A87-19151C940E91}" type="pres">
      <dgm:prSet presAssocID="{58C761A7-E574-47B6-9CF0-BB7635C7DD8A}" presName="parTxOnlySpace" presStyleCnt="0"/>
      <dgm:spPr/>
    </dgm:pt>
    <dgm:pt modelId="{70636563-0D60-4B1A-B623-68E8DA2EBEB0}" type="pres">
      <dgm:prSet presAssocID="{C56A3945-FC91-4B62-9567-28ED3CDA649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175612-AD40-43A3-AC16-C7EB7BF8EE56}" srcId="{3C287296-10D6-43E0-8493-033AE3A620DA}" destId="{35F16129-79C1-40DB-9297-AC04BC95FC6C}" srcOrd="1" destOrd="0" parTransId="{730FAAFA-3141-46EF-85FF-5C140354D4FE}" sibTransId="{58C761A7-E574-47B6-9CF0-BB7635C7DD8A}"/>
    <dgm:cxn modelId="{2F679315-E9CD-4642-ACDC-64D3DAEA9911}" type="presOf" srcId="{3C287296-10D6-43E0-8493-033AE3A620DA}" destId="{19CBF09F-350B-40D2-88EF-38C1613DA091}" srcOrd="0" destOrd="0" presId="urn:microsoft.com/office/officeart/2005/8/layout/chevron1"/>
    <dgm:cxn modelId="{E155C81D-CBEB-4343-9227-3B0647F36EAA}" type="presOf" srcId="{C56A3945-FC91-4B62-9567-28ED3CDA649A}" destId="{70636563-0D60-4B1A-B623-68E8DA2EBEB0}" srcOrd="0" destOrd="0" presId="urn:microsoft.com/office/officeart/2005/8/layout/chevron1"/>
    <dgm:cxn modelId="{D28A1E23-7185-4886-8B9B-F46A62C3919F}" type="presOf" srcId="{A20BA692-8EB0-4B8B-9B3A-7FA6FD09E6BF}" destId="{1B13B6F3-7898-450B-AF1E-1C1B61DC6B84}" srcOrd="0" destOrd="0" presId="urn:microsoft.com/office/officeart/2005/8/layout/chevron1"/>
    <dgm:cxn modelId="{260037D7-41AE-4D4A-97CD-DA4762DFEAFF}" type="presOf" srcId="{35F16129-79C1-40DB-9297-AC04BC95FC6C}" destId="{8859C664-4866-4B15-B975-799FE89E5FDF}" srcOrd="0" destOrd="0" presId="urn:microsoft.com/office/officeart/2005/8/layout/chevron1"/>
    <dgm:cxn modelId="{D15EF1E4-424B-4713-8D6E-C8B9F4EA47F0}" srcId="{3C287296-10D6-43E0-8493-033AE3A620DA}" destId="{C56A3945-FC91-4B62-9567-28ED3CDA649A}" srcOrd="2" destOrd="0" parTransId="{539B9D75-CFA5-4933-9CCF-B0417BD81429}" sibTransId="{42142F2E-25CA-45A3-8BE7-0FF82558B996}"/>
    <dgm:cxn modelId="{11B875E6-2704-436D-A5FA-89A725FD2D4A}" srcId="{3C287296-10D6-43E0-8493-033AE3A620DA}" destId="{A20BA692-8EB0-4B8B-9B3A-7FA6FD09E6BF}" srcOrd="0" destOrd="0" parTransId="{D58DC69B-2712-45C4-B448-C46A026168CB}" sibTransId="{EE2C0F28-1A94-4792-978F-EEDCBF7EFB9D}"/>
    <dgm:cxn modelId="{89C5D963-3EDC-4A2B-81E0-9BCAD906DA9C}" type="presParOf" srcId="{19CBF09F-350B-40D2-88EF-38C1613DA091}" destId="{1B13B6F3-7898-450B-AF1E-1C1B61DC6B84}" srcOrd="0" destOrd="0" presId="urn:microsoft.com/office/officeart/2005/8/layout/chevron1"/>
    <dgm:cxn modelId="{C174E52A-43E4-486A-AF4A-93583772812C}" type="presParOf" srcId="{19CBF09F-350B-40D2-88EF-38C1613DA091}" destId="{6DF8D146-AA21-4BBB-AC46-4A9FC02D42B7}" srcOrd="1" destOrd="0" presId="urn:microsoft.com/office/officeart/2005/8/layout/chevron1"/>
    <dgm:cxn modelId="{07997B15-5279-49E3-A23C-0A13CFA72D8E}" type="presParOf" srcId="{19CBF09F-350B-40D2-88EF-38C1613DA091}" destId="{8859C664-4866-4B15-B975-799FE89E5FDF}" srcOrd="2" destOrd="0" presId="urn:microsoft.com/office/officeart/2005/8/layout/chevron1"/>
    <dgm:cxn modelId="{23C9EF3D-3E1F-4D29-85DE-347B234B7EF6}" type="presParOf" srcId="{19CBF09F-350B-40D2-88EF-38C1613DA091}" destId="{4A60BDA6-2E1C-4639-9A87-19151C940E91}" srcOrd="3" destOrd="0" presId="urn:microsoft.com/office/officeart/2005/8/layout/chevron1"/>
    <dgm:cxn modelId="{E6CF5F48-A7DE-4C55-9AFA-7D46F4EF4E69}" type="presParOf" srcId="{19CBF09F-350B-40D2-88EF-38C1613DA091}" destId="{70636563-0D60-4B1A-B623-68E8DA2EBEB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287296-10D6-43E0-8493-033AE3A620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0BA692-8EB0-4B8B-9B3A-7FA6FD09E6BF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</a:rPr>
            <a:t>生活篇</a:t>
          </a:r>
        </a:p>
      </dgm:t>
    </dgm:pt>
    <dgm:pt modelId="{D58DC69B-2712-45C4-B448-C46A026168CB}" type="par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EE2C0F28-1A94-4792-978F-EEDCBF7EFB9D}" type="sib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35F16129-79C1-40DB-9297-AC04BC95FC6C}">
      <dgm:prSet phldrT="[文字]"/>
      <dgm:spPr/>
      <dgm:t>
        <a:bodyPr/>
        <a:lstStyle/>
        <a:p>
          <a:r>
            <a:rPr lang="zh-TW" altLang="en-US" dirty="0"/>
            <a:t>學習篇</a:t>
          </a:r>
        </a:p>
      </dgm:t>
    </dgm:pt>
    <dgm:pt modelId="{730FAAFA-3141-46EF-85FF-5C140354D4FE}" type="par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58C761A7-E574-47B6-9CF0-BB7635C7DD8A}" type="sib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C56A3945-FC91-4B62-9567-28ED3CDA649A}">
      <dgm:prSet phldrT="[文字]"/>
      <dgm:spPr/>
      <dgm:t>
        <a:bodyPr/>
        <a:lstStyle/>
        <a:p>
          <a:r>
            <a:rPr lang="zh-TW" altLang="en-US" dirty="0"/>
            <a:t>情緒篇</a:t>
          </a:r>
        </a:p>
      </dgm:t>
    </dgm:pt>
    <dgm:pt modelId="{539B9D75-CFA5-4933-9CCF-B0417BD81429}" type="parTrans" cxnId="{D15EF1E4-424B-4713-8D6E-C8B9F4EA47F0}">
      <dgm:prSet/>
      <dgm:spPr/>
      <dgm:t>
        <a:bodyPr/>
        <a:lstStyle/>
        <a:p>
          <a:endParaRPr lang="zh-TW" altLang="en-US"/>
        </a:p>
      </dgm:t>
    </dgm:pt>
    <dgm:pt modelId="{42142F2E-25CA-45A3-8BE7-0FF82558B996}" type="sibTrans" cxnId="{D15EF1E4-424B-4713-8D6E-C8B9F4EA47F0}">
      <dgm:prSet/>
      <dgm:spPr/>
      <dgm:t>
        <a:bodyPr/>
        <a:lstStyle/>
        <a:p>
          <a:endParaRPr lang="zh-TW" altLang="en-US"/>
        </a:p>
      </dgm:t>
    </dgm:pt>
    <dgm:pt modelId="{19CBF09F-350B-40D2-88EF-38C1613DA091}" type="pres">
      <dgm:prSet presAssocID="{3C287296-10D6-43E0-8493-033AE3A620DA}" presName="Name0" presStyleCnt="0">
        <dgm:presLayoutVars>
          <dgm:dir/>
          <dgm:animLvl val="lvl"/>
          <dgm:resizeHandles val="exact"/>
        </dgm:presLayoutVars>
      </dgm:prSet>
      <dgm:spPr/>
    </dgm:pt>
    <dgm:pt modelId="{1B13B6F3-7898-450B-AF1E-1C1B61DC6B84}" type="pres">
      <dgm:prSet presAssocID="{A20BA692-8EB0-4B8B-9B3A-7FA6FD09E6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F8D146-AA21-4BBB-AC46-4A9FC02D42B7}" type="pres">
      <dgm:prSet presAssocID="{EE2C0F28-1A94-4792-978F-EEDCBF7EFB9D}" presName="parTxOnlySpace" presStyleCnt="0"/>
      <dgm:spPr/>
    </dgm:pt>
    <dgm:pt modelId="{8859C664-4866-4B15-B975-799FE89E5FDF}" type="pres">
      <dgm:prSet presAssocID="{35F16129-79C1-40DB-9297-AC04BC95FC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60BDA6-2E1C-4639-9A87-19151C940E91}" type="pres">
      <dgm:prSet presAssocID="{58C761A7-E574-47B6-9CF0-BB7635C7DD8A}" presName="parTxOnlySpace" presStyleCnt="0"/>
      <dgm:spPr/>
    </dgm:pt>
    <dgm:pt modelId="{70636563-0D60-4B1A-B623-68E8DA2EBEB0}" type="pres">
      <dgm:prSet presAssocID="{C56A3945-FC91-4B62-9567-28ED3CDA649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175612-AD40-43A3-AC16-C7EB7BF8EE56}" srcId="{3C287296-10D6-43E0-8493-033AE3A620DA}" destId="{35F16129-79C1-40DB-9297-AC04BC95FC6C}" srcOrd="1" destOrd="0" parTransId="{730FAAFA-3141-46EF-85FF-5C140354D4FE}" sibTransId="{58C761A7-E574-47B6-9CF0-BB7635C7DD8A}"/>
    <dgm:cxn modelId="{2F679315-E9CD-4642-ACDC-64D3DAEA9911}" type="presOf" srcId="{3C287296-10D6-43E0-8493-033AE3A620DA}" destId="{19CBF09F-350B-40D2-88EF-38C1613DA091}" srcOrd="0" destOrd="0" presId="urn:microsoft.com/office/officeart/2005/8/layout/chevron1"/>
    <dgm:cxn modelId="{E155C81D-CBEB-4343-9227-3B0647F36EAA}" type="presOf" srcId="{C56A3945-FC91-4B62-9567-28ED3CDA649A}" destId="{70636563-0D60-4B1A-B623-68E8DA2EBEB0}" srcOrd="0" destOrd="0" presId="urn:microsoft.com/office/officeart/2005/8/layout/chevron1"/>
    <dgm:cxn modelId="{D28A1E23-7185-4886-8B9B-F46A62C3919F}" type="presOf" srcId="{A20BA692-8EB0-4B8B-9B3A-7FA6FD09E6BF}" destId="{1B13B6F3-7898-450B-AF1E-1C1B61DC6B84}" srcOrd="0" destOrd="0" presId="urn:microsoft.com/office/officeart/2005/8/layout/chevron1"/>
    <dgm:cxn modelId="{260037D7-41AE-4D4A-97CD-DA4762DFEAFF}" type="presOf" srcId="{35F16129-79C1-40DB-9297-AC04BC95FC6C}" destId="{8859C664-4866-4B15-B975-799FE89E5FDF}" srcOrd="0" destOrd="0" presId="urn:microsoft.com/office/officeart/2005/8/layout/chevron1"/>
    <dgm:cxn modelId="{D15EF1E4-424B-4713-8D6E-C8B9F4EA47F0}" srcId="{3C287296-10D6-43E0-8493-033AE3A620DA}" destId="{C56A3945-FC91-4B62-9567-28ED3CDA649A}" srcOrd="2" destOrd="0" parTransId="{539B9D75-CFA5-4933-9CCF-B0417BD81429}" sibTransId="{42142F2E-25CA-45A3-8BE7-0FF82558B996}"/>
    <dgm:cxn modelId="{11B875E6-2704-436D-A5FA-89A725FD2D4A}" srcId="{3C287296-10D6-43E0-8493-033AE3A620DA}" destId="{A20BA692-8EB0-4B8B-9B3A-7FA6FD09E6BF}" srcOrd="0" destOrd="0" parTransId="{D58DC69B-2712-45C4-B448-C46A026168CB}" sibTransId="{EE2C0F28-1A94-4792-978F-EEDCBF7EFB9D}"/>
    <dgm:cxn modelId="{89C5D963-3EDC-4A2B-81E0-9BCAD906DA9C}" type="presParOf" srcId="{19CBF09F-350B-40D2-88EF-38C1613DA091}" destId="{1B13B6F3-7898-450B-AF1E-1C1B61DC6B84}" srcOrd="0" destOrd="0" presId="urn:microsoft.com/office/officeart/2005/8/layout/chevron1"/>
    <dgm:cxn modelId="{C174E52A-43E4-486A-AF4A-93583772812C}" type="presParOf" srcId="{19CBF09F-350B-40D2-88EF-38C1613DA091}" destId="{6DF8D146-AA21-4BBB-AC46-4A9FC02D42B7}" srcOrd="1" destOrd="0" presId="urn:microsoft.com/office/officeart/2005/8/layout/chevron1"/>
    <dgm:cxn modelId="{07997B15-5279-49E3-A23C-0A13CFA72D8E}" type="presParOf" srcId="{19CBF09F-350B-40D2-88EF-38C1613DA091}" destId="{8859C664-4866-4B15-B975-799FE89E5FDF}" srcOrd="2" destOrd="0" presId="urn:microsoft.com/office/officeart/2005/8/layout/chevron1"/>
    <dgm:cxn modelId="{23C9EF3D-3E1F-4D29-85DE-347B234B7EF6}" type="presParOf" srcId="{19CBF09F-350B-40D2-88EF-38C1613DA091}" destId="{4A60BDA6-2E1C-4639-9A87-19151C940E91}" srcOrd="3" destOrd="0" presId="urn:microsoft.com/office/officeart/2005/8/layout/chevron1"/>
    <dgm:cxn modelId="{E6CF5F48-A7DE-4C55-9AFA-7D46F4EF4E69}" type="presParOf" srcId="{19CBF09F-350B-40D2-88EF-38C1613DA091}" destId="{70636563-0D60-4B1A-B623-68E8DA2EBEB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287296-10D6-43E0-8493-033AE3A620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0BA692-8EB0-4B8B-9B3A-7FA6FD09E6BF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</a:rPr>
            <a:t>生活篇</a:t>
          </a:r>
        </a:p>
      </dgm:t>
    </dgm:pt>
    <dgm:pt modelId="{D58DC69B-2712-45C4-B448-C46A026168CB}" type="par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EE2C0F28-1A94-4792-978F-EEDCBF7EFB9D}" type="sib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35F16129-79C1-40DB-9297-AC04BC95FC6C}">
      <dgm:prSet phldrT="[文字]"/>
      <dgm:spPr/>
      <dgm:t>
        <a:bodyPr/>
        <a:lstStyle/>
        <a:p>
          <a:r>
            <a:rPr lang="zh-TW" altLang="en-US" dirty="0"/>
            <a:t>學習篇</a:t>
          </a:r>
        </a:p>
      </dgm:t>
    </dgm:pt>
    <dgm:pt modelId="{730FAAFA-3141-46EF-85FF-5C140354D4FE}" type="par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58C761A7-E574-47B6-9CF0-BB7635C7DD8A}" type="sib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C56A3945-FC91-4B62-9567-28ED3CDA649A}">
      <dgm:prSet phldrT="[文字]"/>
      <dgm:spPr/>
      <dgm:t>
        <a:bodyPr/>
        <a:lstStyle/>
        <a:p>
          <a:r>
            <a:rPr lang="zh-TW" altLang="en-US" dirty="0"/>
            <a:t>情緒篇</a:t>
          </a:r>
        </a:p>
      </dgm:t>
    </dgm:pt>
    <dgm:pt modelId="{539B9D75-CFA5-4933-9CCF-B0417BD81429}" type="parTrans" cxnId="{D15EF1E4-424B-4713-8D6E-C8B9F4EA47F0}">
      <dgm:prSet/>
      <dgm:spPr/>
      <dgm:t>
        <a:bodyPr/>
        <a:lstStyle/>
        <a:p>
          <a:endParaRPr lang="zh-TW" altLang="en-US"/>
        </a:p>
      </dgm:t>
    </dgm:pt>
    <dgm:pt modelId="{42142F2E-25CA-45A3-8BE7-0FF82558B996}" type="sibTrans" cxnId="{D15EF1E4-424B-4713-8D6E-C8B9F4EA47F0}">
      <dgm:prSet/>
      <dgm:spPr/>
      <dgm:t>
        <a:bodyPr/>
        <a:lstStyle/>
        <a:p>
          <a:endParaRPr lang="zh-TW" altLang="en-US"/>
        </a:p>
      </dgm:t>
    </dgm:pt>
    <dgm:pt modelId="{19CBF09F-350B-40D2-88EF-38C1613DA091}" type="pres">
      <dgm:prSet presAssocID="{3C287296-10D6-43E0-8493-033AE3A620DA}" presName="Name0" presStyleCnt="0">
        <dgm:presLayoutVars>
          <dgm:dir/>
          <dgm:animLvl val="lvl"/>
          <dgm:resizeHandles val="exact"/>
        </dgm:presLayoutVars>
      </dgm:prSet>
      <dgm:spPr/>
    </dgm:pt>
    <dgm:pt modelId="{1B13B6F3-7898-450B-AF1E-1C1B61DC6B84}" type="pres">
      <dgm:prSet presAssocID="{A20BA692-8EB0-4B8B-9B3A-7FA6FD09E6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F8D146-AA21-4BBB-AC46-4A9FC02D42B7}" type="pres">
      <dgm:prSet presAssocID="{EE2C0F28-1A94-4792-978F-EEDCBF7EFB9D}" presName="parTxOnlySpace" presStyleCnt="0"/>
      <dgm:spPr/>
    </dgm:pt>
    <dgm:pt modelId="{8859C664-4866-4B15-B975-799FE89E5FDF}" type="pres">
      <dgm:prSet presAssocID="{35F16129-79C1-40DB-9297-AC04BC95FC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60BDA6-2E1C-4639-9A87-19151C940E91}" type="pres">
      <dgm:prSet presAssocID="{58C761A7-E574-47B6-9CF0-BB7635C7DD8A}" presName="parTxOnlySpace" presStyleCnt="0"/>
      <dgm:spPr/>
    </dgm:pt>
    <dgm:pt modelId="{70636563-0D60-4B1A-B623-68E8DA2EBEB0}" type="pres">
      <dgm:prSet presAssocID="{C56A3945-FC91-4B62-9567-28ED3CDA649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175612-AD40-43A3-AC16-C7EB7BF8EE56}" srcId="{3C287296-10D6-43E0-8493-033AE3A620DA}" destId="{35F16129-79C1-40DB-9297-AC04BC95FC6C}" srcOrd="1" destOrd="0" parTransId="{730FAAFA-3141-46EF-85FF-5C140354D4FE}" sibTransId="{58C761A7-E574-47B6-9CF0-BB7635C7DD8A}"/>
    <dgm:cxn modelId="{2F679315-E9CD-4642-ACDC-64D3DAEA9911}" type="presOf" srcId="{3C287296-10D6-43E0-8493-033AE3A620DA}" destId="{19CBF09F-350B-40D2-88EF-38C1613DA091}" srcOrd="0" destOrd="0" presId="urn:microsoft.com/office/officeart/2005/8/layout/chevron1"/>
    <dgm:cxn modelId="{E155C81D-CBEB-4343-9227-3B0647F36EAA}" type="presOf" srcId="{C56A3945-FC91-4B62-9567-28ED3CDA649A}" destId="{70636563-0D60-4B1A-B623-68E8DA2EBEB0}" srcOrd="0" destOrd="0" presId="urn:microsoft.com/office/officeart/2005/8/layout/chevron1"/>
    <dgm:cxn modelId="{D28A1E23-7185-4886-8B9B-F46A62C3919F}" type="presOf" srcId="{A20BA692-8EB0-4B8B-9B3A-7FA6FD09E6BF}" destId="{1B13B6F3-7898-450B-AF1E-1C1B61DC6B84}" srcOrd="0" destOrd="0" presId="urn:microsoft.com/office/officeart/2005/8/layout/chevron1"/>
    <dgm:cxn modelId="{260037D7-41AE-4D4A-97CD-DA4762DFEAFF}" type="presOf" srcId="{35F16129-79C1-40DB-9297-AC04BC95FC6C}" destId="{8859C664-4866-4B15-B975-799FE89E5FDF}" srcOrd="0" destOrd="0" presId="urn:microsoft.com/office/officeart/2005/8/layout/chevron1"/>
    <dgm:cxn modelId="{D15EF1E4-424B-4713-8D6E-C8B9F4EA47F0}" srcId="{3C287296-10D6-43E0-8493-033AE3A620DA}" destId="{C56A3945-FC91-4B62-9567-28ED3CDA649A}" srcOrd="2" destOrd="0" parTransId="{539B9D75-CFA5-4933-9CCF-B0417BD81429}" sibTransId="{42142F2E-25CA-45A3-8BE7-0FF82558B996}"/>
    <dgm:cxn modelId="{11B875E6-2704-436D-A5FA-89A725FD2D4A}" srcId="{3C287296-10D6-43E0-8493-033AE3A620DA}" destId="{A20BA692-8EB0-4B8B-9B3A-7FA6FD09E6BF}" srcOrd="0" destOrd="0" parTransId="{D58DC69B-2712-45C4-B448-C46A026168CB}" sibTransId="{EE2C0F28-1A94-4792-978F-EEDCBF7EFB9D}"/>
    <dgm:cxn modelId="{89C5D963-3EDC-4A2B-81E0-9BCAD906DA9C}" type="presParOf" srcId="{19CBF09F-350B-40D2-88EF-38C1613DA091}" destId="{1B13B6F3-7898-450B-AF1E-1C1B61DC6B84}" srcOrd="0" destOrd="0" presId="urn:microsoft.com/office/officeart/2005/8/layout/chevron1"/>
    <dgm:cxn modelId="{C174E52A-43E4-486A-AF4A-93583772812C}" type="presParOf" srcId="{19CBF09F-350B-40D2-88EF-38C1613DA091}" destId="{6DF8D146-AA21-4BBB-AC46-4A9FC02D42B7}" srcOrd="1" destOrd="0" presId="urn:microsoft.com/office/officeart/2005/8/layout/chevron1"/>
    <dgm:cxn modelId="{07997B15-5279-49E3-A23C-0A13CFA72D8E}" type="presParOf" srcId="{19CBF09F-350B-40D2-88EF-38C1613DA091}" destId="{8859C664-4866-4B15-B975-799FE89E5FDF}" srcOrd="2" destOrd="0" presId="urn:microsoft.com/office/officeart/2005/8/layout/chevron1"/>
    <dgm:cxn modelId="{23C9EF3D-3E1F-4D29-85DE-347B234B7EF6}" type="presParOf" srcId="{19CBF09F-350B-40D2-88EF-38C1613DA091}" destId="{4A60BDA6-2E1C-4639-9A87-19151C940E91}" srcOrd="3" destOrd="0" presId="urn:microsoft.com/office/officeart/2005/8/layout/chevron1"/>
    <dgm:cxn modelId="{E6CF5F48-A7DE-4C55-9AFA-7D46F4EF4E69}" type="presParOf" srcId="{19CBF09F-350B-40D2-88EF-38C1613DA091}" destId="{70636563-0D60-4B1A-B623-68E8DA2EBEB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287296-10D6-43E0-8493-033AE3A620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0BA692-8EB0-4B8B-9B3A-7FA6FD09E6BF}">
      <dgm:prSet phldrT="[文字]"/>
      <dgm:spPr/>
      <dgm:t>
        <a:bodyPr/>
        <a:lstStyle/>
        <a:p>
          <a:r>
            <a:rPr lang="zh-TW" altLang="en-US" b="0" dirty="0">
              <a:solidFill>
                <a:schemeClr val="bg1"/>
              </a:solidFill>
            </a:rPr>
            <a:t>生活篇</a:t>
          </a:r>
        </a:p>
      </dgm:t>
    </dgm:pt>
    <dgm:pt modelId="{D58DC69B-2712-45C4-B448-C46A026168CB}" type="par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EE2C0F28-1A94-4792-978F-EEDCBF7EFB9D}" type="sibTrans" cxnId="{11B875E6-2704-436D-A5FA-89A725FD2D4A}">
      <dgm:prSet/>
      <dgm:spPr/>
      <dgm:t>
        <a:bodyPr/>
        <a:lstStyle/>
        <a:p>
          <a:endParaRPr lang="zh-TW" altLang="en-US"/>
        </a:p>
      </dgm:t>
    </dgm:pt>
    <dgm:pt modelId="{35F16129-79C1-40DB-9297-AC04BC95FC6C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</a:rPr>
            <a:t>學習篇</a:t>
          </a:r>
        </a:p>
      </dgm:t>
    </dgm:pt>
    <dgm:pt modelId="{730FAAFA-3141-46EF-85FF-5C140354D4FE}" type="par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58C761A7-E574-47B6-9CF0-BB7635C7DD8A}" type="sibTrans" cxnId="{0D175612-AD40-43A3-AC16-C7EB7BF8EE56}">
      <dgm:prSet/>
      <dgm:spPr/>
      <dgm:t>
        <a:bodyPr/>
        <a:lstStyle/>
        <a:p>
          <a:endParaRPr lang="zh-TW" altLang="en-US"/>
        </a:p>
      </dgm:t>
    </dgm:pt>
    <dgm:pt modelId="{39E38A58-8C42-4CFB-B712-ECF949B7A69B}">
      <dgm:prSet phldrT="[文字]"/>
      <dgm:spPr/>
      <dgm:t>
        <a:bodyPr/>
        <a:lstStyle/>
        <a:p>
          <a:r>
            <a:rPr lang="zh-TW" altLang="en-US" dirty="0"/>
            <a:t>情緒篇</a:t>
          </a:r>
        </a:p>
      </dgm:t>
    </dgm:pt>
    <dgm:pt modelId="{0C20A84A-10C6-4B43-8C6C-ABCF3D58E8B4}" type="parTrans" cxnId="{32C8BF6C-F127-42AE-8718-31557153EBB3}">
      <dgm:prSet/>
      <dgm:spPr/>
      <dgm:t>
        <a:bodyPr/>
        <a:lstStyle/>
        <a:p>
          <a:endParaRPr lang="zh-TW" altLang="en-US"/>
        </a:p>
      </dgm:t>
    </dgm:pt>
    <dgm:pt modelId="{79C1DAE0-9C59-4B3C-92B4-4B34C507DD9B}" type="sibTrans" cxnId="{32C8BF6C-F127-42AE-8718-31557153EBB3}">
      <dgm:prSet/>
      <dgm:spPr/>
      <dgm:t>
        <a:bodyPr/>
        <a:lstStyle/>
        <a:p>
          <a:endParaRPr lang="zh-TW" altLang="en-US"/>
        </a:p>
      </dgm:t>
    </dgm:pt>
    <dgm:pt modelId="{19CBF09F-350B-40D2-88EF-38C1613DA091}" type="pres">
      <dgm:prSet presAssocID="{3C287296-10D6-43E0-8493-033AE3A620DA}" presName="Name0" presStyleCnt="0">
        <dgm:presLayoutVars>
          <dgm:dir/>
          <dgm:animLvl val="lvl"/>
          <dgm:resizeHandles val="exact"/>
        </dgm:presLayoutVars>
      </dgm:prSet>
      <dgm:spPr/>
    </dgm:pt>
    <dgm:pt modelId="{1B13B6F3-7898-450B-AF1E-1C1B61DC6B84}" type="pres">
      <dgm:prSet presAssocID="{A20BA692-8EB0-4B8B-9B3A-7FA6FD09E6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F8D146-AA21-4BBB-AC46-4A9FC02D42B7}" type="pres">
      <dgm:prSet presAssocID="{EE2C0F28-1A94-4792-978F-EEDCBF7EFB9D}" presName="parTxOnlySpace" presStyleCnt="0"/>
      <dgm:spPr/>
    </dgm:pt>
    <dgm:pt modelId="{8859C664-4866-4B15-B975-799FE89E5FDF}" type="pres">
      <dgm:prSet presAssocID="{35F16129-79C1-40DB-9297-AC04BC95FC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60BDA6-2E1C-4639-9A87-19151C940E91}" type="pres">
      <dgm:prSet presAssocID="{58C761A7-E574-47B6-9CF0-BB7635C7DD8A}" presName="parTxOnlySpace" presStyleCnt="0"/>
      <dgm:spPr/>
    </dgm:pt>
    <dgm:pt modelId="{9685674E-22EE-4579-BDDE-418C460F3BB9}" type="pres">
      <dgm:prSet presAssocID="{39E38A58-8C42-4CFB-B712-ECF949B7A69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175612-AD40-43A3-AC16-C7EB7BF8EE56}" srcId="{3C287296-10D6-43E0-8493-033AE3A620DA}" destId="{35F16129-79C1-40DB-9297-AC04BC95FC6C}" srcOrd="1" destOrd="0" parTransId="{730FAAFA-3141-46EF-85FF-5C140354D4FE}" sibTransId="{58C761A7-E574-47B6-9CF0-BB7635C7DD8A}"/>
    <dgm:cxn modelId="{45A94C4A-F41E-4F0D-8119-08415BA6E3DA}" type="presOf" srcId="{35F16129-79C1-40DB-9297-AC04BC95FC6C}" destId="{8859C664-4866-4B15-B975-799FE89E5FDF}" srcOrd="0" destOrd="0" presId="urn:microsoft.com/office/officeart/2005/8/layout/chevron1"/>
    <dgm:cxn modelId="{32C8BF6C-F127-42AE-8718-31557153EBB3}" srcId="{3C287296-10D6-43E0-8493-033AE3A620DA}" destId="{39E38A58-8C42-4CFB-B712-ECF949B7A69B}" srcOrd="2" destOrd="0" parTransId="{0C20A84A-10C6-4B43-8C6C-ABCF3D58E8B4}" sibTransId="{79C1DAE0-9C59-4B3C-92B4-4B34C507DD9B}"/>
    <dgm:cxn modelId="{2F0CC979-F53D-4C5A-9DB3-1A4E31945DC3}" type="presOf" srcId="{39E38A58-8C42-4CFB-B712-ECF949B7A69B}" destId="{9685674E-22EE-4579-BDDE-418C460F3BB9}" srcOrd="0" destOrd="0" presId="urn:microsoft.com/office/officeart/2005/8/layout/chevron1"/>
    <dgm:cxn modelId="{8723FD79-006E-4737-86D1-AE601C8718E1}" type="presOf" srcId="{A20BA692-8EB0-4B8B-9B3A-7FA6FD09E6BF}" destId="{1B13B6F3-7898-450B-AF1E-1C1B61DC6B84}" srcOrd="0" destOrd="0" presId="urn:microsoft.com/office/officeart/2005/8/layout/chevron1"/>
    <dgm:cxn modelId="{AF858DA0-A950-4C37-B296-C63DD85A1FA7}" type="presOf" srcId="{3C287296-10D6-43E0-8493-033AE3A620DA}" destId="{19CBF09F-350B-40D2-88EF-38C1613DA091}" srcOrd="0" destOrd="0" presId="urn:microsoft.com/office/officeart/2005/8/layout/chevron1"/>
    <dgm:cxn modelId="{11B875E6-2704-436D-A5FA-89A725FD2D4A}" srcId="{3C287296-10D6-43E0-8493-033AE3A620DA}" destId="{A20BA692-8EB0-4B8B-9B3A-7FA6FD09E6BF}" srcOrd="0" destOrd="0" parTransId="{D58DC69B-2712-45C4-B448-C46A026168CB}" sibTransId="{EE2C0F28-1A94-4792-978F-EEDCBF7EFB9D}"/>
    <dgm:cxn modelId="{86752A26-FCD9-40A9-86A9-A9A366871B7C}" type="presParOf" srcId="{19CBF09F-350B-40D2-88EF-38C1613DA091}" destId="{1B13B6F3-7898-450B-AF1E-1C1B61DC6B84}" srcOrd="0" destOrd="0" presId="urn:microsoft.com/office/officeart/2005/8/layout/chevron1"/>
    <dgm:cxn modelId="{38FDD1FC-7D97-4265-9880-D618DEDF3224}" type="presParOf" srcId="{19CBF09F-350B-40D2-88EF-38C1613DA091}" destId="{6DF8D146-AA21-4BBB-AC46-4A9FC02D42B7}" srcOrd="1" destOrd="0" presId="urn:microsoft.com/office/officeart/2005/8/layout/chevron1"/>
    <dgm:cxn modelId="{2B60544D-5E30-4A8F-ABEB-577FF1883475}" type="presParOf" srcId="{19CBF09F-350B-40D2-88EF-38C1613DA091}" destId="{8859C664-4866-4B15-B975-799FE89E5FDF}" srcOrd="2" destOrd="0" presId="urn:microsoft.com/office/officeart/2005/8/layout/chevron1"/>
    <dgm:cxn modelId="{D1AA6499-22E1-40DA-BA89-A3DE09458FA0}" type="presParOf" srcId="{19CBF09F-350B-40D2-88EF-38C1613DA091}" destId="{4A60BDA6-2E1C-4639-9A87-19151C940E91}" srcOrd="3" destOrd="0" presId="urn:microsoft.com/office/officeart/2005/8/layout/chevron1"/>
    <dgm:cxn modelId="{B02B6167-C752-46E2-A120-D3D072409C53}" type="presParOf" srcId="{19CBF09F-350B-40D2-88EF-38C1613DA091}" destId="{9685674E-22EE-4579-BDDE-418C460F3BB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3B6F3-7898-450B-AF1E-1C1B61DC6B84}">
      <dsp:nvSpPr>
        <dsp:cNvPr id="0" name=""/>
        <dsp:cNvSpPr/>
      </dsp:nvSpPr>
      <dsp:spPr>
        <a:xfrm>
          <a:off x="813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1" kern="1200" dirty="0">
              <a:solidFill>
                <a:srgbClr val="FFFF00"/>
              </a:solidFill>
            </a:rPr>
            <a:t>生活篇</a:t>
          </a:r>
        </a:p>
      </dsp:txBody>
      <dsp:txXfrm>
        <a:off x="199128" y="17708"/>
        <a:ext cx="594946" cy="396630"/>
      </dsp:txXfrm>
    </dsp:sp>
    <dsp:sp modelId="{8859C664-4866-4B15-B975-799FE89E5FDF}">
      <dsp:nvSpPr>
        <dsp:cNvPr id="0" name=""/>
        <dsp:cNvSpPr/>
      </dsp:nvSpPr>
      <dsp:spPr>
        <a:xfrm>
          <a:off x="893232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學習篇</a:t>
          </a:r>
        </a:p>
      </dsp:txBody>
      <dsp:txXfrm>
        <a:off x="1091547" y="17708"/>
        <a:ext cx="594946" cy="396630"/>
      </dsp:txXfrm>
    </dsp:sp>
    <dsp:sp modelId="{70636563-0D60-4B1A-B623-68E8DA2EBEB0}">
      <dsp:nvSpPr>
        <dsp:cNvPr id="0" name=""/>
        <dsp:cNvSpPr/>
      </dsp:nvSpPr>
      <dsp:spPr>
        <a:xfrm>
          <a:off x="1785651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情緒篇</a:t>
          </a:r>
        </a:p>
      </dsp:txBody>
      <dsp:txXfrm>
        <a:off x="1983966" y="17708"/>
        <a:ext cx="594946" cy="3966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3B6F3-7898-450B-AF1E-1C1B61DC6B84}">
      <dsp:nvSpPr>
        <dsp:cNvPr id="0" name=""/>
        <dsp:cNvSpPr/>
      </dsp:nvSpPr>
      <dsp:spPr>
        <a:xfrm>
          <a:off x="801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0" kern="1200" dirty="0">
              <a:solidFill>
                <a:schemeClr val="bg1"/>
              </a:solidFill>
            </a:rPr>
            <a:t>生活篇</a:t>
          </a:r>
        </a:p>
      </dsp:txBody>
      <dsp:txXfrm>
        <a:off x="196137" y="121187"/>
        <a:ext cx="586007" cy="390671"/>
      </dsp:txXfrm>
    </dsp:sp>
    <dsp:sp modelId="{8859C664-4866-4B15-B975-799FE89E5FDF}">
      <dsp:nvSpPr>
        <dsp:cNvPr id="0" name=""/>
        <dsp:cNvSpPr/>
      </dsp:nvSpPr>
      <dsp:spPr>
        <a:xfrm>
          <a:off x="879812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1" kern="1200" dirty="0">
              <a:solidFill>
                <a:srgbClr val="FFFF00"/>
              </a:solidFill>
            </a:rPr>
            <a:t>學習篇</a:t>
          </a:r>
        </a:p>
      </dsp:txBody>
      <dsp:txXfrm>
        <a:off x="1075148" y="121187"/>
        <a:ext cx="586007" cy="390671"/>
      </dsp:txXfrm>
    </dsp:sp>
    <dsp:sp modelId="{9685674E-22EE-4579-BDDE-418C460F3BB9}">
      <dsp:nvSpPr>
        <dsp:cNvPr id="0" name=""/>
        <dsp:cNvSpPr/>
      </dsp:nvSpPr>
      <dsp:spPr>
        <a:xfrm>
          <a:off x="1758823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情緒篇</a:t>
          </a:r>
        </a:p>
      </dsp:txBody>
      <dsp:txXfrm>
        <a:off x="1954159" y="121187"/>
        <a:ext cx="586007" cy="3906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3B6F3-7898-450B-AF1E-1C1B61DC6B84}">
      <dsp:nvSpPr>
        <dsp:cNvPr id="0" name=""/>
        <dsp:cNvSpPr/>
      </dsp:nvSpPr>
      <dsp:spPr>
        <a:xfrm>
          <a:off x="801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0" kern="1200" dirty="0">
              <a:solidFill>
                <a:schemeClr val="bg1"/>
              </a:solidFill>
            </a:rPr>
            <a:t>生活篇</a:t>
          </a:r>
        </a:p>
      </dsp:txBody>
      <dsp:txXfrm>
        <a:off x="196137" y="121187"/>
        <a:ext cx="586007" cy="390671"/>
      </dsp:txXfrm>
    </dsp:sp>
    <dsp:sp modelId="{8859C664-4866-4B15-B975-799FE89E5FDF}">
      <dsp:nvSpPr>
        <dsp:cNvPr id="0" name=""/>
        <dsp:cNvSpPr/>
      </dsp:nvSpPr>
      <dsp:spPr>
        <a:xfrm>
          <a:off x="879812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1" kern="1200" dirty="0">
              <a:solidFill>
                <a:srgbClr val="FFFF00"/>
              </a:solidFill>
            </a:rPr>
            <a:t>學習篇</a:t>
          </a:r>
        </a:p>
      </dsp:txBody>
      <dsp:txXfrm>
        <a:off x="1075148" y="121187"/>
        <a:ext cx="586007" cy="390671"/>
      </dsp:txXfrm>
    </dsp:sp>
    <dsp:sp modelId="{9685674E-22EE-4579-BDDE-418C460F3BB9}">
      <dsp:nvSpPr>
        <dsp:cNvPr id="0" name=""/>
        <dsp:cNvSpPr/>
      </dsp:nvSpPr>
      <dsp:spPr>
        <a:xfrm>
          <a:off x="1758823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情緒篇</a:t>
          </a:r>
        </a:p>
      </dsp:txBody>
      <dsp:txXfrm>
        <a:off x="1954159" y="121187"/>
        <a:ext cx="586007" cy="3906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3B6F3-7898-450B-AF1E-1C1B61DC6B84}">
      <dsp:nvSpPr>
        <dsp:cNvPr id="0" name=""/>
        <dsp:cNvSpPr/>
      </dsp:nvSpPr>
      <dsp:spPr>
        <a:xfrm>
          <a:off x="801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0" kern="1200" dirty="0">
              <a:solidFill>
                <a:schemeClr val="bg1"/>
              </a:solidFill>
            </a:rPr>
            <a:t>生活篇</a:t>
          </a:r>
        </a:p>
      </dsp:txBody>
      <dsp:txXfrm>
        <a:off x="196137" y="121187"/>
        <a:ext cx="586007" cy="390671"/>
      </dsp:txXfrm>
    </dsp:sp>
    <dsp:sp modelId="{8859C664-4866-4B15-B975-799FE89E5FDF}">
      <dsp:nvSpPr>
        <dsp:cNvPr id="0" name=""/>
        <dsp:cNvSpPr/>
      </dsp:nvSpPr>
      <dsp:spPr>
        <a:xfrm>
          <a:off x="879812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1" kern="1200" dirty="0">
              <a:solidFill>
                <a:srgbClr val="FFFF00"/>
              </a:solidFill>
            </a:rPr>
            <a:t>學習篇</a:t>
          </a:r>
        </a:p>
      </dsp:txBody>
      <dsp:txXfrm>
        <a:off x="1075148" y="121187"/>
        <a:ext cx="586007" cy="390671"/>
      </dsp:txXfrm>
    </dsp:sp>
    <dsp:sp modelId="{9685674E-22EE-4579-BDDE-418C460F3BB9}">
      <dsp:nvSpPr>
        <dsp:cNvPr id="0" name=""/>
        <dsp:cNvSpPr/>
      </dsp:nvSpPr>
      <dsp:spPr>
        <a:xfrm>
          <a:off x="1758823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情緒篇</a:t>
          </a:r>
        </a:p>
      </dsp:txBody>
      <dsp:txXfrm>
        <a:off x="1954159" y="121187"/>
        <a:ext cx="586007" cy="3906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3B6F3-7898-450B-AF1E-1C1B61DC6B84}">
      <dsp:nvSpPr>
        <dsp:cNvPr id="0" name=""/>
        <dsp:cNvSpPr/>
      </dsp:nvSpPr>
      <dsp:spPr>
        <a:xfrm>
          <a:off x="801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0" kern="1200" dirty="0">
              <a:solidFill>
                <a:schemeClr val="bg1"/>
              </a:solidFill>
            </a:rPr>
            <a:t>生活篇</a:t>
          </a:r>
        </a:p>
      </dsp:txBody>
      <dsp:txXfrm>
        <a:off x="196137" y="121187"/>
        <a:ext cx="586007" cy="390671"/>
      </dsp:txXfrm>
    </dsp:sp>
    <dsp:sp modelId="{8859C664-4866-4B15-B975-799FE89E5FDF}">
      <dsp:nvSpPr>
        <dsp:cNvPr id="0" name=""/>
        <dsp:cNvSpPr/>
      </dsp:nvSpPr>
      <dsp:spPr>
        <a:xfrm>
          <a:off x="879812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1" kern="1200" dirty="0">
              <a:solidFill>
                <a:srgbClr val="FFFF00"/>
              </a:solidFill>
            </a:rPr>
            <a:t>學習篇</a:t>
          </a:r>
        </a:p>
      </dsp:txBody>
      <dsp:txXfrm>
        <a:off x="1075148" y="121187"/>
        <a:ext cx="586007" cy="390671"/>
      </dsp:txXfrm>
    </dsp:sp>
    <dsp:sp modelId="{9685674E-22EE-4579-BDDE-418C460F3BB9}">
      <dsp:nvSpPr>
        <dsp:cNvPr id="0" name=""/>
        <dsp:cNvSpPr/>
      </dsp:nvSpPr>
      <dsp:spPr>
        <a:xfrm>
          <a:off x="1758823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情緒篇</a:t>
          </a:r>
        </a:p>
      </dsp:txBody>
      <dsp:txXfrm>
        <a:off x="1954159" y="121187"/>
        <a:ext cx="586007" cy="3906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3B6F3-7898-450B-AF1E-1C1B61DC6B84}">
      <dsp:nvSpPr>
        <dsp:cNvPr id="0" name=""/>
        <dsp:cNvSpPr/>
      </dsp:nvSpPr>
      <dsp:spPr>
        <a:xfrm>
          <a:off x="801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0" kern="1200" dirty="0">
              <a:solidFill>
                <a:schemeClr val="bg1"/>
              </a:solidFill>
            </a:rPr>
            <a:t>生活篇</a:t>
          </a:r>
        </a:p>
      </dsp:txBody>
      <dsp:txXfrm>
        <a:off x="196137" y="121187"/>
        <a:ext cx="586007" cy="390671"/>
      </dsp:txXfrm>
    </dsp:sp>
    <dsp:sp modelId="{8859C664-4866-4B15-B975-799FE89E5FDF}">
      <dsp:nvSpPr>
        <dsp:cNvPr id="0" name=""/>
        <dsp:cNvSpPr/>
      </dsp:nvSpPr>
      <dsp:spPr>
        <a:xfrm>
          <a:off x="879812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1" kern="1200" dirty="0">
              <a:solidFill>
                <a:srgbClr val="FFFF00"/>
              </a:solidFill>
            </a:rPr>
            <a:t>學習篇</a:t>
          </a:r>
        </a:p>
      </dsp:txBody>
      <dsp:txXfrm>
        <a:off x="1075148" y="121187"/>
        <a:ext cx="586007" cy="390671"/>
      </dsp:txXfrm>
    </dsp:sp>
    <dsp:sp modelId="{9685674E-22EE-4579-BDDE-418C460F3BB9}">
      <dsp:nvSpPr>
        <dsp:cNvPr id="0" name=""/>
        <dsp:cNvSpPr/>
      </dsp:nvSpPr>
      <dsp:spPr>
        <a:xfrm>
          <a:off x="1758823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情緒篇</a:t>
          </a:r>
        </a:p>
      </dsp:txBody>
      <dsp:txXfrm>
        <a:off x="1954159" y="121187"/>
        <a:ext cx="586007" cy="39067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3B6F3-7898-450B-AF1E-1C1B61DC6B84}">
      <dsp:nvSpPr>
        <dsp:cNvPr id="0" name=""/>
        <dsp:cNvSpPr/>
      </dsp:nvSpPr>
      <dsp:spPr>
        <a:xfrm>
          <a:off x="801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0" kern="1200" dirty="0">
              <a:solidFill>
                <a:schemeClr val="bg1"/>
              </a:solidFill>
            </a:rPr>
            <a:t>生活篇</a:t>
          </a:r>
        </a:p>
      </dsp:txBody>
      <dsp:txXfrm>
        <a:off x="196137" y="121187"/>
        <a:ext cx="586007" cy="390671"/>
      </dsp:txXfrm>
    </dsp:sp>
    <dsp:sp modelId="{8859C664-4866-4B15-B975-799FE89E5FDF}">
      <dsp:nvSpPr>
        <dsp:cNvPr id="0" name=""/>
        <dsp:cNvSpPr/>
      </dsp:nvSpPr>
      <dsp:spPr>
        <a:xfrm>
          <a:off x="879812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1" kern="1200" dirty="0">
              <a:solidFill>
                <a:srgbClr val="FFFF00"/>
              </a:solidFill>
            </a:rPr>
            <a:t>學習篇</a:t>
          </a:r>
        </a:p>
      </dsp:txBody>
      <dsp:txXfrm>
        <a:off x="1075148" y="121187"/>
        <a:ext cx="586007" cy="390671"/>
      </dsp:txXfrm>
    </dsp:sp>
    <dsp:sp modelId="{9685674E-22EE-4579-BDDE-418C460F3BB9}">
      <dsp:nvSpPr>
        <dsp:cNvPr id="0" name=""/>
        <dsp:cNvSpPr/>
      </dsp:nvSpPr>
      <dsp:spPr>
        <a:xfrm>
          <a:off x="1758823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情緒篇</a:t>
          </a:r>
        </a:p>
      </dsp:txBody>
      <dsp:txXfrm>
        <a:off x="1954159" y="121187"/>
        <a:ext cx="586007" cy="39067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3B6F3-7898-450B-AF1E-1C1B61DC6B84}">
      <dsp:nvSpPr>
        <dsp:cNvPr id="0" name=""/>
        <dsp:cNvSpPr/>
      </dsp:nvSpPr>
      <dsp:spPr>
        <a:xfrm>
          <a:off x="772" y="123972"/>
          <a:ext cx="940768" cy="3763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0" kern="1200" dirty="0">
              <a:solidFill>
                <a:schemeClr val="bg1"/>
              </a:solidFill>
            </a:rPr>
            <a:t>生活篇</a:t>
          </a:r>
        </a:p>
      </dsp:txBody>
      <dsp:txXfrm>
        <a:off x="188926" y="123972"/>
        <a:ext cx="564461" cy="376307"/>
      </dsp:txXfrm>
    </dsp:sp>
    <dsp:sp modelId="{8859C664-4866-4B15-B975-799FE89E5FDF}">
      <dsp:nvSpPr>
        <dsp:cNvPr id="0" name=""/>
        <dsp:cNvSpPr/>
      </dsp:nvSpPr>
      <dsp:spPr>
        <a:xfrm>
          <a:off x="847463" y="123972"/>
          <a:ext cx="940768" cy="3763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0" kern="1200" dirty="0">
              <a:solidFill>
                <a:schemeClr val="bg1"/>
              </a:solidFill>
            </a:rPr>
            <a:t>學習篇</a:t>
          </a:r>
        </a:p>
      </dsp:txBody>
      <dsp:txXfrm>
        <a:off x="1035617" y="123972"/>
        <a:ext cx="564461" cy="376307"/>
      </dsp:txXfrm>
    </dsp:sp>
    <dsp:sp modelId="{9685674E-22EE-4579-BDDE-418C460F3BB9}">
      <dsp:nvSpPr>
        <dsp:cNvPr id="0" name=""/>
        <dsp:cNvSpPr/>
      </dsp:nvSpPr>
      <dsp:spPr>
        <a:xfrm>
          <a:off x="1694155" y="123972"/>
          <a:ext cx="940768" cy="3763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solidFill>
                <a:srgbClr val="FFFF00"/>
              </a:solidFill>
            </a:rPr>
            <a:t>情緒篇</a:t>
          </a:r>
          <a:endParaRPr lang="zh-TW" altLang="en-US" sz="1200" b="0" kern="1200" dirty="0">
            <a:solidFill>
              <a:schemeClr val="bg1"/>
            </a:solidFill>
          </a:endParaRPr>
        </a:p>
      </dsp:txBody>
      <dsp:txXfrm>
        <a:off x="1882309" y="123972"/>
        <a:ext cx="564461" cy="37630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3B6F3-7898-450B-AF1E-1C1B61DC6B84}">
      <dsp:nvSpPr>
        <dsp:cNvPr id="0" name=""/>
        <dsp:cNvSpPr/>
      </dsp:nvSpPr>
      <dsp:spPr>
        <a:xfrm>
          <a:off x="772" y="123972"/>
          <a:ext cx="940768" cy="3763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0" kern="1200" dirty="0">
              <a:solidFill>
                <a:schemeClr val="bg1"/>
              </a:solidFill>
            </a:rPr>
            <a:t>生活篇</a:t>
          </a:r>
        </a:p>
      </dsp:txBody>
      <dsp:txXfrm>
        <a:off x="188926" y="123972"/>
        <a:ext cx="564461" cy="376307"/>
      </dsp:txXfrm>
    </dsp:sp>
    <dsp:sp modelId="{8859C664-4866-4B15-B975-799FE89E5FDF}">
      <dsp:nvSpPr>
        <dsp:cNvPr id="0" name=""/>
        <dsp:cNvSpPr/>
      </dsp:nvSpPr>
      <dsp:spPr>
        <a:xfrm>
          <a:off x="847463" y="123972"/>
          <a:ext cx="940768" cy="3763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0" kern="1200" dirty="0">
              <a:solidFill>
                <a:schemeClr val="bg1"/>
              </a:solidFill>
            </a:rPr>
            <a:t>學習篇</a:t>
          </a:r>
        </a:p>
      </dsp:txBody>
      <dsp:txXfrm>
        <a:off x="1035617" y="123972"/>
        <a:ext cx="564461" cy="376307"/>
      </dsp:txXfrm>
    </dsp:sp>
    <dsp:sp modelId="{9685674E-22EE-4579-BDDE-418C460F3BB9}">
      <dsp:nvSpPr>
        <dsp:cNvPr id="0" name=""/>
        <dsp:cNvSpPr/>
      </dsp:nvSpPr>
      <dsp:spPr>
        <a:xfrm>
          <a:off x="1694155" y="123972"/>
          <a:ext cx="940768" cy="3763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solidFill>
                <a:srgbClr val="FFFF00"/>
              </a:solidFill>
            </a:rPr>
            <a:t>情緒篇</a:t>
          </a:r>
          <a:endParaRPr lang="zh-TW" altLang="en-US" sz="1200" b="0" kern="1200" dirty="0">
            <a:solidFill>
              <a:schemeClr val="bg1"/>
            </a:solidFill>
          </a:endParaRPr>
        </a:p>
      </dsp:txBody>
      <dsp:txXfrm>
        <a:off x="1882309" y="123972"/>
        <a:ext cx="564461" cy="37630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3B6F3-7898-450B-AF1E-1C1B61DC6B84}">
      <dsp:nvSpPr>
        <dsp:cNvPr id="0" name=""/>
        <dsp:cNvSpPr/>
      </dsp:nvSpPr>
      <dsp:spPr>
        <a:xfrm>
          <a:off x="772" y="123972"/>
          <a:ext cx="940768" cy="3763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0" kern="1200" dirty="0">
              <a:solidFill>
                <a:schemeClr val="bg1"/>
              </a:solidFill>
            </a:rPr>
            <a:t>生活篇</a:t>
          </a:r>
        </a:p>
      </dsp:txBody>
      <dsp:txXfrm>
        <a:off x="188926" y="123972"/>
        <a:ext cx="564461" cy="376307"/>
      </dsp:txXfrm>
    </dsp:sp>
    <dsp:sp modelId="{8859C664-4866-4B15-B975-799FE89E5FDF}">
      <dsp:nvSpPr>
        <dsp:cNvPr id="0" name=""/>
        <dsp:cNvSpPr/>
      </dsp:nvSpPr>
      <dsp:spPr>
        <a:xfrm>
          <a:off x="847463" y="123972"/>
          <a:ext cx="940768" cy="3763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0" kern="1200" dirty="0">
              <a:solidFill>
                <a:schemeClr val="bg1"/>
              </a:solidFill>
            </a:rPr>
            <a:t>學習篇</a:t>
          </a:r>
        </a:p>
      </dsp:txBody>
      <dsp:txXfrm>
        <a:off x="1035617" y="123972"/>
        <a:ext cx="564461" cy="376307"/>
      </dsp:txXfrm>
    </dsp:sp>
    <dsp:sp modelId="{9685674E-22EE-4579-BDDE-418C460F3BB9}">
      <dsp:nvSpPr>
        <dsp:cNvPr id="0" name=""/>
        <dsp:cNvSpPr/>
      </dsp:nvSpPr>
      <dsp:spPr>
        <a:xfrm>
          <a:off x="1694155" y="123972"/>
          <a:ext cx="940768" cy="3763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solidFill>
                <a:srgbClr val="FFFF00"/>
              </a:solidFill>
            </a:rPr>
            <a:t>情緒篇</a:t>
          </a:r>
          <a:endParaRPr lang="zh-TW" altLang="en-US" sz="1200" b="0" kern="1200" dirty="0">
            <a:solidFill>
              <a:schemeClr val="bg1"/>
            </a:solidFill>
          </a:endParaRPr>
        </a:p>
      </dsp:txBody>
      <dsp:txXfrm>
        <a:off x="1882309" y="123972"/>
        <a:ext cx="564461" cy="376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3B6F3-7898-450B-AF1E-1C1B61DC6B84}">
      <dsp:nvSpPr>
        <dsp:cNvPr id="0" name=""/>
        <dsp:cNvSpPr/>
      </dsp:nvSpPr>
      <dsp:spPr>
        <a:xfrm>
          <a:off x="813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1" kern="1200" dirty="0">
              <a:solidFill>
                <a:srgbClr val="FFFF00"/>
              </a:solidFill>
            </a:rPr>
            <a:t>生活篇</a:t>
          </a:r>
        </a:p>
      </dsp:txBody>
      <dsp:txXfrm>
        <a:off x="199128" y="17708"/>
        <a:ext cx="594946" cy="396630"/>
      </dsp:txXfrm>
    </dsp:sp>
    <dsp:sp modelId="{8859C664-4866-4B15-B975-799FE89E5FDF}">
      <dsp:nvSpPr>
        <dsp:cNvPr id="0" name=""/>
        <dsp:cNvSpPr/>
      </dsp:nvSpPr>
      <dsp:spPr>
        <a:xfrm>
          <a:off x="893232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學習篇</a:t>
          </a:r>
        </a:p>
      </dsp:txBody>
      <dsp:txXfrm>
        <a:off x="1091547" y="17708"/>
        <a:ext cx="594946" cy="396630"/>
      </dsp:txXfrm>
    </dsp:sp>
    <dsp:sp modelId="{70636563-0D60-4B1A-B623-68E8DA2EBEB0}">
      <dsp:nvSpPr>
        <dsp:cNvPr id="0" name=""/>
        <dsp:cNvSpPr/>
      </dsp:nvSpPr>
      <dsp:spPr>
        <a:xfrm>
          <a:off x="1786465" y="0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情緒篇</a:t>
          </a:r>
        </a:p>
      </dsp:txBody>
      <dsp:txXfrm>
        <a:off x="1984780" y="0"/>
        <a:ext cx="594946" cy="3966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3B6F3-7898-450B-AF1E-1C1B61DC6B84}">
      <dsp:nvSpPr>
        <dsp:cNvPr id="0" name=""/>
        <dsp:cNvSpPr/>
      </dsp:nvSpPr>
      <dsp:spPr>
        <a:xfrm>
          <a:off x="813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1" kern="1200" dirty="0">
              <a:solidFill>
                <a:srgbClr val="FFFF00"/>
              </a:solidFill>
            </a:rPr>
            <a:t>生活篇</a:t>
          </a:r>
        </a:p>
      </dsp:txBody>
      <dsp:txXfrm>
        <a:off x="199128" y="17708"/>
        <a:ext cx="594946" cy="396630"/>
      </dsp:txXfrm>
    </dsp:sp>
    <dsp:sp modelId="{8859C664-4866-4B15-B975-799FE89E5FDF}">
      <dsp:nvSpPr>
        <dsp:cNvPr id="0" name=""/>
        <dsp:cNvSpPr/>
      </dsp:nvSpPr>
      <dsp:spPr>
        <a:xfrm>
          <a:off x="893232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學習篇</a:t>
          </a:r>
        </a:p>
      </dsp:txBody>
      <dsp:txXfrm>
        <a:off x="1091547" y="17708"/>
        <a:ext cx="594946" cy="396630"/>
      </dsp:txXfrm>
    </dsp:sp>
    <dsp:sp modelId="{70636563-0D60-4B1A-B623-68E8DA2EBEB0}">
      <dsp:nvSpPr>
        <dsp:cNvPr id="0" name=""/>
        <dsp:cNvSpPr/>
      </dsp:nvSpPr>
      <dsp:spPr>
        <a:xfrm>
          <a:off x="1785651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情緒篇</a:t>
          </a:r>
        </a:p>
      </dsp:txBody>
      <dsp:txXfrm>
        <a:off x="1983966" y="17708"/>
        <a:ext cx="594946" cy="3966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3B6F3-7898-450B-AF1E-1C1B61DC6B84}">
      <dsp:nvSpPr>
        <dsp:cNvPr id="0" name=""/>
        <dsp:cNvSpPr/>
      </dsp:nvSpPr>
      <dsp:spPr>
        <a:xfrm>
          <a:off x="813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1" kern="1200" dirty="0">
              <a:solidFill>
                <a:srgbClr val="FFFF00"/>
              </a:solidFill>
            </a:rPr>
            <a:t>生活篇</a:t>
          </a:r>
        </a:p>
      </dsp:txBody>
      <dsp:txXfrm>
        <a:off x="199128" y="17708"/>
        <a:ext cx="594946" cy="396630"/>
      </dsp:txXfrm>
    </dsp:sp>
    <dsp:sp modelId="{8859C664-4866-4B15-B975-799FE89E5FDF}">
      <dsp:nvSpPr>
        <dsp:cNvPr id="0" name=""/>
        <dsp:cNvSpPr/>
      </dsp:nvSpPr>
      <dsp:spPr>
        <a:xfrm>
          <a:off x="893232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學習篇</a:t>
          </a:r>
        </a:p>
      </dsp:txBody>
      <dsp:txXfrm>
        <a:off x="1091547" y="17708"/>
        <a:ext cx="594946" cy="396630"/>
      </dsp:txXfrm>
    </dsp:sp>
    <dsp:sp modelId="{70636563-0D60-4B1A-B623-68E8DA2EBEB0}">
      <dsp:nvSpPr>
        <dsp:cNvPr id="0" name=""/>
        <dsp:cNvSpPr/>
      </dsp:nvSpPr>
      <dsp:spPr>
        <a:xfrm>
          <a:off x="1785651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情緒篇</a:t>
          </a:r>
        </a:p>
      </dsp:txBody>
      <dsp:txXfrm>
        <a:off x="1983966" y="17708"/>
        <a:ext cx="594946" cy="3966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3B6F3-7898-450B-AF1E-1C1B61DC6B84}">
      <dsp:nvSpPr>
        <dsp:cNvPr id="0" name=""/>
        <dsp:cNvSpPr/>
      </dsp:nvSpPr>
      <dsp:spPr>
        <a:xfrm>
          <a:off x="813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1" kern="1200" dirty="0">
              <a:solidFill>
                <a:srgbClr val="FFFF00"/>
              </a:solidFill>
            </a:rPr>
            <a:t>生活篇</a:t>
          </a:r>
        </a:p>
      </dsp:txBody>
      <dsp:txXfrm>
        <a:off x="199128" y="17708"/>
        <a:ext cx="594946" cy="396630"/>
      </dsp:txXfrm>
    </dsp:sp>
    <dsp:sp modelId="{8859C664-4866-4B15-B975-799FE89E5FDF}">
      <dsp:nvSpPr>
        <dsp:cNvPr id="0" name=""/>
        <dsp:cNvSpPr/>
      </dsp:nvSpPr>
      <dsp:spPr>
        <a:xfrm>
          <a:off x="893232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學習篇</a:t>
          </a:r>
        </a:p>
      </dsp:txBody>
      <dsp:txXfrm>
        <a:off x="1091547" y="17708"/>
        <a:ext cx="594946" cy="396630"/>
      </dsp:txXfrm>
    </dsp:sp>
    <dsp:sp modelId="{70636563-0D60-4B1A-B623-68E8DA2EBEB0}">
      <dsp:nvSpPr>
        <dsp:cNvPr id="0" name=""/>
        <dsp:cNvSpPr/>
      </dsp:nvSpPr>
      <dsp:spPr>
        <a:xfrm>
          <a:off x="1785651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情緒篇</a:t>
          </a:r>
        </a:p>
      </dsp:txBody>
      <dsp:txXfrm>
        <a:off x="1983966" y="17708"/>
        <a:ext cx="594946" cy="3966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3B6F3-7898-450B-AF1E-1C1B61DC6B84}">
      <dsp:nvSpPr>
        <dsp:cNvPr id="0" name=""/>
        <dsp:cNvSpPr/>
      </dsp:nvSpPr>
      <dsp:spPr>
        <a:xfrm>
          <a:off x="813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1" kern="1200" dirty="0">
              <a:solidFill>
                <a:srgbClr val="FFFF00"/>
              </a:solidFill>
            </a:rPr>
            <a:t>生活篇</a:t>
          </a:r>
        </a:p>
      </dsp:txBody>
      <dsp:txXfrm>
        <a:off x="199128" y="17708"/>
        <a:ext cx="594946" cy="396630"/>
      </dsp:txXfrm>
    </dsp:sp>
    <dsp:sp modelId="{8859C664-4866-4B15-B975-799FE89E5FDF}">
      <dsp:nvSpPr>
        <dsp:cNvPr id="0" name=""/>
        <dsp:cNvSpPr/>
      </dsp:nvSpPr>
      <dsp:spPr>
        <a:xfrm>
          <a:off x="893232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學習篇</a:t>
          </a:r>
        </a:p>
      </dsp:txBody>
      <dsp:txXfrm>
        <a:off x="1091547" y="17708"/>
        <a:ext cx="594946" cy="396630"/>
      </dsp:txXfrm>
    </dsp:sp>
    <dsp:sp modelId="{70636563-0D60-4B1A-B623-68E8DA2EBEB0}">
      <dsp:nvSpPr>
        <dsp:cNvPr id="0" name=""/>
        <dsp:cNvSpPr/>
      </dsp:nvSpPr>
      <dsp:spPr>
        <a:xfrm>
          <a:off x="1785651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情緒篇</a:t>
          </a:r>
        </a:p>
      </dsp:txBody>
      <dsp:txXfrm>
        <a:off x="1983966" y="17708"/>
        <a:ext cx="594946" cy="3966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3B6F3-7898-450B-AF1E-1C1B61DC6B84}">
      <dsp:nvSpPr>
        <dsp:cNvPr id="0" name=""/>
        <dsp:cNvSpPr/>
      </dsp:nvSpPr>
      <dsp:spPr>
        <a:xfrm>
          <a:off x="813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1" kern="1200" dirty="0">
              <a:solidFill>
                <a:srgbClr val="FFFF00"/>
              </a:solidFill>
            </a:rPr>
            <a:t>生活篇</a:t>
          </a:r>
        </a:p>
      </dsp:txBody>
      <dsp:txXfrm>
        <a:off x="199128" y="17708"/>
        <a:ext cx="594946" cy="396630"/>
      </dsp:txXfrm>
    </dsp:sp>
    <dsp:sp modelId="{8859C664-4866-4B15-B975-799FE89E5FDF}">
      <dsp:nvSpPr>
        <dsp:cNvPr id="0" name=""/>
        <dsp:cNvSpPr/>
      </dsp:nvSpPr>
      <dsp:spPr>
        <a:xfrm>
          <a:off x="893232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學習篇</a:t>
          </a:r>
        </a:p>
      </dsp:txBody>
      <dsp:txXfrm>
        <a:off x="1091547" y="17708"/>
        <a:ext cx="594946" cy="396630"/>
      </dsp:txXfrm>
    </dsp:sp>
    <dsp:sp modelId="{70636563-0D60-4B1A-B623-68E8DA2EBEB0}">
      <dsp:nvSpPr>
        <dsp:cNvPr id="0" name=""/>
        <dsp:cNvSpPr/>
      </dsp:nvSpPr>
      <dsp:spPr>
        <a:xfrm>
          <a:off x="1785651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情緒篇</a:t>
          </a:r>
        </a:p>
      </dsp:txBody>
      <dsp:txXfrm>
        <a:off x="1983966" y="17708"/>
        <a:ext cx="594946" cy="3966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3B6F3-7898-450B-AF1E-1C1B61DC6B84}">
      <dsp:nvSpPr>
        <dsp:cNvPr id="0" name=""/>
        <dsp:cNvSpPr/>
      </dsp:nvSpPr>
      <dsp:spPr>
        <a:xfrm>
          <a:off x="813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1" kern="1200" dirty="0">
              <a:solidFill>
                <a:srgbClr val="FFFF00"/>
              </a:solidFill>
            </a:rPr>
            <a:t>生活篇</a:t>
          </a:r>
        </a:p>
      </dsp:txBody>
      <dsp:txXfrm>
        <a:off x="199128" y="17708"/>
        <a:ext cx="594946" cy="396630"/>
      </dsp:txXfrm>
    </dsp:sp>
    <dsp:sp modelId="{8859C664-4866-4B15-B975-799FE89E5FDF}">
      <dsp:nvSpPr>
        <dsp:cNvPr id="0" name=""/>
        <dsp:cNvSpPr/>
      </dsp:nvSpPr>
      <dsp:spPr>
        <a:xfrm>
          <a:off x="893232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學習篇</a:t>
          </a:r>
        </a:p>
      </dsp:txBody>
      <dsp:txXfrm>
        <a:off x="1091547" y="17708"/>
        <a:ext cx="594946" cy="396630"/>
      </dsp:txXfrm>
    </dsp:sp>
    <dsp:sp modelId="{70636563-0D60-4B1A-B623-68E8DA2EBEB0}">
      <dsp:nvSpPr>
        <dsp:cNvPr id="0" name=""/>
        <dsp:cNvSpPr/>
      </dsp:nvSpPr>
      <dsp:spPr>
        <a:xfrm>
          <a:off x="1785651" y="17708"/>
          <a:ext cx="991576" cy="396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情緒篇</a:t>
          </a:r>
        </a:p>
      </dsp:txBody>
      <dsp:txXfrm>
        <a:off x="1983966" y="17708"/>
        <a:ext cx="594946" cy="3966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3B6F3-7898-450B-AF1E-1C1B61DC6B84}">
      <dsp:nvSpPr>
        <dsp:cNvPr id="0" name=""/>
        <dsp:cNvSpPr/>
      </dsp:nvSpPr>
      <dsp:spPr>
        <a:xfrm>
          <a:off x="801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0" kern="1200" dirty="0">
              <a:solidFill>
                <a:schemeClr val="bg1"/>
              </a:solidFill>
            </a:rPr>
            <a:t>生活篇</a:t>
          </a:r>
        </a:p>
      </dsp:txBody>
      <dsp:txXfrm>
        <a:off x="196137" y="121187"/>
        <a:ext cx="586007" cy="390671"/>
      </dsp:txXfrm>
    </dsp:sp>
    <dsp:sp modelId="{8859C664-4866-4B15-B975-799FE89E5FDF}">
      <dsp:nvSpPr>
        <dsp:cNvPr id="0" name=""/>
        <dsp:cNvSpPr/>
      </dsp:nvSpPr>
      <dsp:spPr>
        <a:xfrm>
          <a:off x="879812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b="1" kern="1200" dirty="0">
              <a:solidFill>
                <a:srgbClr val="FFFF00"/>
              </a:solidFill>
            </a:rPr>
            <a:t>學習篇</a:t>
          </a:r>
        </a:p>
      </dsp:txBody>
      <dsp:txXfrm>
        <a:off x="1075148" y="121187"/>
        <a:ext cx="586007" cy="390671"/>
      </dsp:txXfrm>
    </dsp:sp>
    <dsp:sp modelId="{9685674E-22EE-4579-BDDE-418C460F3BB9}">
      <dsp:nvSpPr>
        <dsp:cNvPr id="0" name=""/>
        <dsp:cNvSpPr/>
      </dsp:nvSpPr>
      <dsp:spPr>
        <a:xfrm>
          <a:off x="1758823" y="121187"/>
          <a:ext cx="976678" cy="390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00" kern="1200" dirty="0"/>
            <a:t>情緒篇</a:t>
          </a:r>
        </a:p>
      </dsp:txBody>
      <dsp:txXfrm>
        <a:off x="1954159" y="121187"/>
        <a:ext cx="586007" cy="390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9C0C7A-12A6-4E53-9661-A1F15DB52C5B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307A0B-3948-4871-AB07-8D1E0E497F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C7A-12A6-4E53-9661-A1F15DB52C5B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7A0B-3948-4871-AB07-8D1E0E497F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C7A-12A6-4E53-9661-A1F15DB52C5B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7A0B-3948-4871-AB07-8D1E0E497F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C7A-12A6-4E53-9661-A1F15DB52C5B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7A0B-3948-4871-AB07-8D1E0E497F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C7A-12A6-4E53-9661-A1F15DB52C5B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7A0B-3948-4871-AB07-8D1E0E497F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C7A-12A6-4E53-9661-A1F15DB52C5B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7A0B-3948-4871-AB07-8D1E0E497F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C7A-12A6-4E53-9661-A1F15DB52C5B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7A0B-3948-4871-AB07-8D1E0E497F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C7A-12A6-4E53-9661-A1F15DB52C5B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7A0B-3948-4871-AB07-8D1E0E497F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C7A-12A6-4E53-9661-A1F15DB52C5B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7A0B-3948-4871-AB07-8D1E0E497F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F9C0C7A-12A6-4E53-9661-A1F15DB52C5B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7A0B-3948-4871-AB07-8D1E0E497F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9C0C7A-12A6-4E53-9661-A1F15DB52C5B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307A0B-3948-4871-AB07-8D1E0E497F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9C0C7A-12A6-4E53-9661-A1F15DB52C5B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307A0B-3948-4871-AB07-8D1E0E497F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2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8.png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332656" y="1844824"/>
            <a:ext cx="9577064" cy="1253697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你不可不知的敦化大小事</a:t>
            </a:r>
            <a:br>
              <a:rPr lang="zh-TW" altLang="en-US" sz="5400" dirty="0">
                <a:latin typeface="文鼎甜妞體B" panose="040B0800000000000000" pitchFamily="82" charset="-120"/>
                <a:ea typeface="文鼎甜妞體B" panose="040B0800000000000000" pitchFamily="82" charset="-120"/>
              </a:rPr>
            </a:br>
            <a:endParaRPr lang="zh-TW" altLang="en-US" sz="5400" dirty="0">
              <a:latin typeface="文鼎板刻ＰＯＰ體E" panose="040B0900000000000000" pitchFamily="82" charset="-120"/>
              <a:ea typeface="文鼎板刻ＰＯＰ體E" panose="040B0900000000000000" pitchFamily="8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7772400" cy="537473"/>
          </a:xfrm>
        </p:spPr>
        <p:txBody>
          <a:bodyPr/>
          <a:lstStyle/>
          <a:p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生活篇、學習篇、情緒篇</a:t>
            </a:r>
          </a:p>
        </p:txBody>
      </p:sp>
      <p:pic>
        <p:nvPicPr>
          <p:cNvPr id="4" name="內容版面配置區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05" y="3498115"/>
            <a:ext cx="1551480" cy="11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8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3312368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訓練自理能力</a:t>
            </a:r>
            <a:endParaRPr lang="en-US" altLang="zh-TW" sz="2800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1.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學會生活基本能力：</a:t>
            </a:r>
            <a:r>
              <a:rPr lang="zh-HK" altLang="zh-TW" sz="2800" dirty="0">
                <a:latin typeface="標楷體" pitchFamily="65" charset="-120"/>
                <a:ea typeface="標楷體" pitchFamily="65" charset="-120"/>
              </a:rPr>
              <a:t>練習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綁鞋帶，</a:t>
            </a:r>
            <a:r>
              <a:rPr lang="zh-HK" altLang="zh-TW" sz="2800" dirty="0">
                <a:latin typeface="標楷體" pitchFamily="65" charset="-120"/>
                <a:ea typeface="標楷體" pitchFamily="65" charset="-120"/>
              </a:rPr>
              <a:t>若不會綁鞋帶可穿</a:t>
            </a:r>
            <a:endParaRPr lang="en-US" altLang="zh-HK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HK" sz="28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HK" altLang="zh-TW" sz="2800" dirty="0">
                <a:latin typeface="標楷體" pitchFamily="65" charset="-120"/>
                <a:ea typeface="標楷體" pitchFamily="65" charset="-120"/>
              </a:rPr>
              <a:t>黏貼式。</a:t>
            </a:r>
            <a:endParaRPr lang="en-US" altLang="zh-HK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2.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學會擰乾抹布、擦桌子及收拾書包及抽屜，隨時維持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位置整潔。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3.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訓練孩子</a:t>
            </a:r>
            <a:r>
              <a:rPr lang="zh-HK" altLang="zh-TW" sz="2800" dirty="0">
                <a:latin typeface="標楷體" pitchFamily="65" charset="-120"/>
                <a:ea typeface="標楷體" pitchFamily="65" charset="-120"/>
              </a:rPr>
              <a:t>能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記得自己的班級並能</a:t>
            </a:r>
            <a:r>
              <a:rPr lang="zh-HK" altLang="zh-TW" sz="2800" dirty="0">
                <a:latin typeface="標楷體" pitchFamily="65" charset="-120"/>
                <a:ea typeface="標楷體" pitchFamily="65" charset="-120"/>
              </a:rPr>
              <a:t>說出父母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姓名及電話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號碼。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4.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家裡馬桶是坐式的，學校馬桶有蹲式和坐式，如廁訓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練很重要。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5.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教導孩子正確洗淨雙手，並戴好口罩。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lvl="0" indent="0">
              <a:buNone/>
            </a:pPr>
            <a:r>
              <a:rPr lang="en-US" altLang="zh-HK" sz="2800" dirty="0">
                <a:latin typeface="標楷體" pitchFamily="65" charset="-120"/>
                <a:ea typeface="標楷體" pitchFamily="65" charset="-120"/>
              </a:rPr>
              <a:t>    </a:t>
            </a:r>
          </a:p>
          <a:p>
            <a:pPr marL="109728" indent="0">
              <a:buNone/>
            </a:pP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360405395"/>
              </p:ext>
            </p:extLst>
          </p:nvPr>
        </p:nvGraphicFramePr>
        <p:xfrm>
          <a:off x="179512" y="188640"/>
          <a:ext cx="277804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594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95736" y="2636912"/>
            <a:ext cx="5184576" cy="1143000"/>
          </a:xfrm>
        </p:spPr>
        <p:txBody>
          <a:bodyPr>
            <a:noAutofit/>
          </a:bodyPr>
          <a:lstStyle/>
          <a:p>
            <a:r>
              <a:rPr lang="zh-TW" altLang="en-US" sz="9600" dirty="0">
                <a:latin typeface="文鼎板刻ＰＯＰ體E" panose="040B0900000000000000" pitchFamily="82" charset="-120"/>
                <a:ea typeface="文鼎板刻ＰＯＰ體E" panose="040B0900000000000000" pitchFamily="82" charset="-120"/>
              </a:rPr>
              <a:t>學 習 篇</a:t>
            </a:r>
          </a:p>
        </p:txBody>
      </p:sp>
      <p:pic>
        <p:nvPicPr>
          <p:cNvPr id="4" name="內容版面配置區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43" y="5373216"/>
            <a:ext cx="1551480" cy="11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8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525963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購買書包、文具有以下幾點建議</a:t>
            </a:r>
            <a:endParaRPr lang="en-US" altLang="zh-TW" sz="2800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1.</a:t>
            </a:r>
            <a:r>
              <a:rPr lang="zh-TW" altLang="en-US" sz="2800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軟式筆袋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：為避免鉛筆盒掉落時發出巨大聲響及鉛筆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四散各處，軟式筆袋較適合教室內使用。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鉛筆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3~5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枝削好的鉛筆。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選擇較容易握筆，筆芯硬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度以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2B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為佳，目前不宜使用自動鉛筆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橡皮擦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1~2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塊，容易擦得乾淨的為佳。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小短尺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12-15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公分即可。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書包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：以輕巧耐用舒適為首要考量，體積勿太大，以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雙肩背式為佳，因拉桿式書包在座位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旁不易放置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且容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易使人絆倒，影響孩童脊椎發育，上下樓梯也不方便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，不建議使用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264207106"/>
              </p:ext>
            </p:extLst>
          </p:nvPr>
        </p:nvGraphicFramePr>
        <p:xfrm>
          <a:off x="107504" y="131658"/>
          <a:ext cx="2736304" cy="633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290667"/>
            <a:ext cx="1147255" cy="14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86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529990762"/>
              </p:ext>
            </p:extLst>
          </p:nvPr>
        </p:nvGraphicFramePr>
        <p:xfrm>
          <a:off x="107504" y="131658"/>
          <a:ext cx="2736304" cy="633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179512" y="1196752"/>
            <a:ext cx="86550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根據研究，小孩的書包，重量應以體重的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12.5%1/8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為上限。即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公斤的小一生書包重應少於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2.5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公斤；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公斤的小六學生書包重應少於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公斤，否則會影響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脊柱的生長發育。</a:t>
            </a: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請準備好上學應帶各項物品，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HK" altLang="zh-TW" sz="2800" dirty="0">
                <a:latin typeface="標楷體" pitchFamily="65" charset="-120"/>
                <a:ea typeface="標楷體" pitchFamily="65" charset="-120"/>
              </a:rPr>
              <a:t>各種文具用品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寫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HK" altLang="zh-TW" sz="2800" dirty="0">
                <a:latin typeface="標楷體" pitchFamily="65" charset="-120"/>
                <a:ea typeface="標楷體" pitchFamily="65" charset="-120"/>
              </a:rPr>
              <a:t>上姓名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，避免文具三天兩頭的離家出走</a:t>
            </a:r>
            <a:r>
              <a:rPr lang="zh-HK" altLang="zh-TW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HK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盡量不要帶類似玩具的學用品到校，以免造成學習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上的干擾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endParaRPr lang="en-US" altLang="zh-HK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981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908720"/>
            <a:ext cx="8928992" cy="4525963"/>
          </a:xfrm>
        </p:spPr>
        <p:txBody>
          <a:bodyPr>
            <a:normAutofit lnSpcReduction="10000"/>
          </a:bodyPr>
          <a:lstStyle/>
          <a:p>
            <a:r>
              <a:rPr lang="zh-TW" altLang="en-US" sz="28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晚上早點睡，早上早點起，每日好心情</a:t>
            </a:r>
            <a:endParaRPr lang="en-US" altLang="zh-TW" sz="2800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HK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HK" altLang="zh-TW" sz="2800" dirty="0">
                <a:latin typeface="標楷體" pitchFamily="65" charset="-120"/>
                <a:ea typeface="標楷體" pitchFamily="65" charset="-120"/>
              </a:rPr>
              <a:t>練習晚上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HK" altLang="zh-TW" sz="2800" dirty="0">
                <a:latin typeface="標楷體" pitchFamily="65" charset="-120"/>
                <a:ea typeface="標楷體" pitchFamily="65" charset="-120"/>
              </a:rPr>
              <a:t>點以前睡覺，早上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點以前起床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。早睡對大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腦發育、身體健康好處多多，也可避免一大早的混亂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戰場。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</a:t>
            </a: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愛的叮嚀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開學前一週，可按照學校作息開始調整孩子的作息時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間，孩子會更快適應國小生活。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</a:t>
            </a:r>
          </a:p>
        </p:txBody>
      </p:sp>
      <p:sp>
        <p:nvSpPr>
          <p:cNvPr id="4" name="心形 3"/>
          <p:cNvSpPr/>
          <p:nvPr/>
        </p:nvSpPr>
        <p:spPr>
          <a:xfrm>
            <a:off x="277480" y="3645016"/>
            <a:ext cx="288032" cy="28803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204479717"/>
              </p:ext>
            </p:extLst>
          </p:nvPr>
        </p:nvGraphicFramePr>
        <p:xfrm>
          <a:off x="107504" y="131658"/>
          <a:ext cx="2736304" cy="633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8061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908720"/>
            <a:ext cx="8928992" cy="4525963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專注上課學習佳</a:t>
            </a:r>
            <a:endParaRPr lang="en-US" altLang="zh-TW" sz="2800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HK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國小每節上課時間為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分鐘，按表操課。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2.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上課時不聊天，講話要舉手，不隨易離開位置。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3.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請家長於開學前漸進式的陪孩子練習專心坐在書桌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前，開始執行也許較為困難，但建立固定模式後，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孩子能更快靜下心，進入學習狀態。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</a:t>
            </a: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204479717"/>
              </p:ext>
            </p:extLst>
          </p:nvPr>
        </p:nvGraphicFramePr>
        <p:xfrm>
          <a:off x="107504" y="131658"/>
          <a:ext cx="2736304" cy="633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342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908720"/>
            <a:ext cx="8928992" cy="4525963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注音符號學習</a:t>
            </a:r>
            <a:endParaRPr lang="en-US" altLang="zh-TW" sz="2800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課程前十週安排注音符號的拼音和書寫，老師會從基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礎教起，請家長一同陪伴 、督導孩子的讀寫作業，十  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週過後結合國字教學，孩子會學得更快更好。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</a:t>
            </a: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愛的叮嚀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可利用開學前讓孩子練習書寫自己的姓名。</a:t>
            </a:r>
          </a:p>
        </p:txBody>
      </p:sp>
      <p:sp>
        <p:nvSpPr>
          <p:cNvPr id="4" name="心形 3"/>
          <p:cNvSpPr/>
          <p:nvPr/>
        </p:nvSpPr>
        <p:spPr>
          <a:xfrm>
            <a:off x="277480" y="3417552"/>
            <a:ext cx="288032" cy="28803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81128"/>
            <a:ext cx="1666875" cy="2076590"/>
          </a:xfrm>
          <a:prstGeom prst="rect">
            <a:avLst/>
          </a:prstGeom>
        </p:spPr>
      </p:pic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204479717"/>
              </p:ext>
            </p:extLst>
          </p:nvPr>
        </p:nvGraphicFramePr>
        <p:xfrm>
          <a:off x="107504" y="131658"/>
          <a:ext cx="2736304" cy="633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9251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6328" y="980728"/>
            <a:ext cx="9117672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營造親子共讀小時光，讓孩子愛上閱讀</a:t>
            </a:r>
            <a:endParaRPr lang="en-US" altLang="zh-TW" sz="2800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父母是孩子人生中最重要的老師，藉由共讀時的對話，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能讓孩子學會溝通表達，也能穩定人格發展，千萬別讓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3C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產品剝奪你與孩子的甜蜜互動時光。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21088"/>
            <a:ext cx="2178180" cy="1656489"/>
          </a:xfrm>
          <a:prstGeom prst="rect">
            <a:avLst/>
          </a:prstGeom>
        </p:spPr>
      </p:pic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204479717"/>
              </p:ext>
            </p:extLst>
          </p:nvPr>
        </p:nvGraphicFramePr>
        <p:xfrm>
          <a:off x="107504" y="131658"/>
          <a:ext cx="2736304" cy="633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8035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4525963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每日簽聯絡簿</a:t>
            </a:r>
            <a:endParaRPr lang="en-US" altLang="zh-TW" sz="2800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1.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簽聯絡簿時別忘了檢查孩子有無完成作業，養成孩子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負責任的態度。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2.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聯絡簿除了記下每日功課外，有許多老師或學校想傳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達的重要資訊，請仔細閱讀並留意時效性。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3.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善用聯絡簿，建立親師溝通的良好管道。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204479717"/>
              </p:ext>
            </p:extLst>
          </p:nvPr>
        </p:nvGraphicFramePr>
        <p:xfrm>
          <a:off x="107504" y="131658"/>
          <a:ext cx="2736304" cy="633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603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95736" y="2636912"/>
            <a:ext cx="5184576" cy="1143000"/>
          </a:xfrm>
        </p:spPr>
        <p:txBody>
          <a:bodyPr>
            <a:noAutofit/>
          </a:bodyPr>
          <a:lstStyle/>
          <a:p>
            <a:r>
              <a:rPr lang="zh-TW" altLang="en-US" sz="9600" dirty="0">
                <a:latin typeface="文鼎板刻ＰＯＰ體E" panose="040B0900000000000000" pitchFamily="82" charset="-120"/>
                <a:ea typeface="文鼎板刻ＰＯＰ體E" panose="040B0900000000000000" pitchFamily="82" charset="-120"/>
              </a:rPr>
              <a:t>情 緒 篇</a:t>
            </a:r>
          </a:p>
        </p:txBody>
      </p:sp>
      <p:pic>
        <p:nvPicPr>
          <p:cNvPr id="4" name="內容版面配置區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73216"/>
            <a:ext cx="1551480" cy="11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0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95736" y="2636912"/>
            <a:ext cx="5184576" cy="1143000"/>
          </a:xfrm>
        </p:spPr>
        <p:txBody>
          <a:bodyPr>
            <a:noAutofit/>
          </a:bodyPr>
          <a:lstStyle/>
          <a:p>
            <a:r>
              <a:rPr lang="zh-TW" altLang="en-US" sz="9600" dirty="0">
                <a:latin typeface="文鼎板刻ＰＯＰ體E" panose="040B0900000000000000" pitchFamily="82" charset="-120"/>
                <a:ea typeface="文鼎板刻ＰＯＰ體E" panose="040B0900000000000000" pitchFamily="82" charset="-120"/>
              </a:rPr>
              <a:t>生 活 篇</a:t>
            </a:r>
          </a:p>
        </p:txBody>
      </p:sp>
      <p:pic>
        <p:nvPicPr>
          <p:cNvPr id="4" name="內容版面配置區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45224"/>
            <a:ext cx="1551480" cy="11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98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1688" y="1052736"/>
            <a:ext cx="9122312" cy="4525963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</a:rPr>
              <a:t>學習人際互動技巧</a:t>
            </a:r>
            <a:endParaRPr lang="en-US" altLang="zh-TW" sz="2800" b="1" dirty="0">
              <a:solidFill>
                <a:srgbClr val="9900CC"/>
              </a:solidFill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進入學校後孩子必須學習並遵守團體規範，也學習著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人際關係的建立和獲得他人的認同，當孩子感到焦慮或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害怕時，家長請以平常心陪同孩子正向樂觀的渡過這段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過渡期。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3977206627"/>
              </p:ext>
            </p:extLst>
          </p:nvPr>
        </p:nvGraphicFramePr>
        <p:xfrm>
          <a:off x="107504" y="169063"/>
          <a:ext cx="2635696" cy="624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889">
            <a:off x="7400778" y="127166"/>
            <a:ext cx="1117948" cy="13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02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451728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</a:rPr>
              <a:t>有品質的陪伴</a:t>
            </a:r>
            <a:endParaRPr lang="en-US" altLang="zh-TW" sz="2800" b="1" dirty="0">
              <a:solidFill>
                <a:srgbClr val="9900CC"/>
              </a:solidFill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每日抽空與孩子聊聊當天發生的事與心情，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給孩子好品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質的陪伴時間和方式，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引導孩子建立正確的生活習慣，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成為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一輩子受用的好態度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03" y="4149080"/>
            <a:ext cx="2829431" cy="2088232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016614685"/>
              </p:ext>
            </p:extLst>
          </p:nvPr>
        </p:nvGraphicFramePr>
        <p:xfrm>
          <a:off x="107504" y="169063"/>
          <a:ext cx="2635696" cy="624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6209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080120"/>
            <a:ext cx="9036496" cy="2448272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</a:rPr>
              <a:t>用善解包容的方式陪孩子面對新生活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以同理心聆聽孩子的感受，了解孩子在適應上遇到的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困難，多讚賞多鼓勵，解決心情再共同找出問題的解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決方法。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73016"/>
            <a:ext cx="2499351" cy="2029675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016614685"/>
              </p:ext>
            </p:extLst>
          </p:nvPr>
        </p:nvGraphicFramePr>
        <p:xfrm>
          <a:off x="107504" y="169063"/>
          <a:ext cx="2635696" cy="624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6195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267744" y="116632"/>
            <a:ext cx="5184576" cy="2088232"/>
          </a:xfrm>
        </p:spPr>
        <p:txBody>
          <a:bodyPr>
            <a:noAutofit/>
          </a:bodyPr>
          <a:lstStyle/>
          <a:p>
            <a:r>
              <a:rPr lang="en-US" altLang="zh-TW" sz="9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 Roman2 Black Euro" panose="02020602010101010101" pitchFamily="18" charset="0"/>
              </a:rPr>
              <a:t>Q &amp; A</a:t>
            </a:r>
            <a:endParaRPr lang="zh-TW" altLang="en-US" sz="9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 Roman2 Black Euro" panose="02020602010101010101" pitchFamily="18" charset="0"/>
            </a:endParaRP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-53760" y="1916832"/>
            <a:ext cx="9170304" cy="2736304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如有任何行政問題，請洽各處室分機。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仍有疑問，可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mail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00387@thps.tp.edu.tw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。如為個人問題將回信至個人信箱；如為常見問題，將定期回覆至小一新生專區公告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Q&amp;A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更新。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0"/>
          <a:stretch/>
        </p:blipFill>
        <p:spPr>
          <a:xfrm>
            <a:off x="116581" y="4002451"/>
            <a:ext cx="1224136" cy="165618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0"/>
          <a:stretch/>
        </p:blipFill>
        <p:spPr>
          <a:xfrm>
            <a:off x="7742200" y="4005064"/>
            <a:ext cx="1374344" cy="165618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125880" y="4416396"/>
            <a:ext cx="67986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~</a:t>
            </a:r>
            <a:r>
              <a:rPr lang="zh-TW" altLang="en-US" sz="6000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敦化國小歡迎您</a:t>
            </a:r>
            <a:r>
              <a:rPr lang="en-US" altLang="zh-TW" sz="6000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~</a:t>
            </a:r>
            <a:endParaRPr lang="zh-TW" altLang="en-US" sz="6000" dirty="0"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261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059" y="638046"/>
            <a:ext cx="9036496" cy="13988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開學日為  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112</a:t>
            </a:r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日（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109728" indent="0">
              <a:lnSpc>
                <a:spcPts val="4000"/>
              </a:lnSpc>
              <a:buNone/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※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上學時間為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上午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40~8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00</a:t>
            </a:r>
          </a:p>
          <a:p>
            <a:pPr marL="109728" indent="0">
              <a:lnSpc>
                <a:spcPts val="4000"/>
              </a:lnSpc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※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放學時間為中午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lnSpc>
                <a:spcPts val="4000"/>
              </a:lnSpc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接送時間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lnSpc>
                <a:spcPts val="4000"/>
              </a:lnSpc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班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~104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班 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30</a:t>
            </a:r>
          </a:p>
          <a:p>
            <a:pPr marL="109728" indent="0">
              <a:lnSpc>
                <a:spcPts val="4000"/>
              </a:lnSpc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班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~108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班 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40</a:t>
            </a:r>
          </a:p>
          <a:p>
            <a:pPr marL="109728" indent="0">
              <a:lnSpc>
                <a:spcPts val="4000"/>
              </a:lnSpc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班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~112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班 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50</a:t>
            </a:r>
          </a:p>
          <a:p>
            <a:pPr marL="109728" indent="0">
              <a:lnSpc>
                <a:spcPts val="4000"/>
              </a:lnSpc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※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家長接送地點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校門口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東門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導師會帶學生至東門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109728" indent="0">
              <a:lnSpc>
                <a:spcPts val="4000"/>
              </a:lnSpc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安親班接送地點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操場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請配合以上時間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109728" indent="0">
              <a:lnSpc>
                <a:spcPts val="4000"/>
              </a:lnSpc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lvl="0" indent="0">
              <a:buNone/>
            </a:pP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</a:t>
            </a: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674584125"/>
              </p:ext>
            </p:extLst>
          </p:nvPr>
        </p:nvGraphicFramePr>
        <p:xfrm>
          <a:off x="179512" y="188640"/>
          <a:ext cx="277804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96752"/>
            <a:ext cx="1483133" cy="16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3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C9BB82F-E9C7-4A8D-946E-83ABC9B59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1866"/>
            <a:ext cx="8229600" cy="5805264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愛的叮嚀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開學前請家長確認課照班及課後社團報名情況，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讓小朋友知道並記得。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2.8/30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開學當天，課後照顧班、課後社團開始上課。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3.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當日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請</a:t>
            </a:r>
            <a:r>
              <a:rPr lang="zh-HK" altLang="zh-TW" sz="2800" dirty="0">
                <a:latin typeface="標楷體" pitchFamily="65" charset="-120"/>
                <a:ea typeface="標楷體" pitchFamily="65" charset="-120"/>
              </a:rPr>
              <a:t>帶空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書包、水壺、鉛筆盒、墊板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開學日當天有參加課後照顧班且有訂營養午餐者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，須帶餐具。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5.</a:t>
            </a:r>
            <a:r>
              <a:rPr lang="zh-HK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請家長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安親班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HK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開學前與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孩子</a:t>
            </a:r>
            <a:r>
              <a:rPr lang="zh-HK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約定好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8/31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放學</a:t>
            </a:r>
            <a:r>
              <a:rPr lang="zh-HK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接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HK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送位置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東門、西門或南門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HK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便於會合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lv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6.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開學日當天</a:t>
            </a:r>
            <a:r>
              <a:rPr lang="zh-HK" altLang="zh-TW" sz="2800" dirty="0">
                <a:latin typeface="標楷體" pitchFamily="65" charset="-120"/>
                <a:ea typeface="標楷體" pitchFamily="65" charset="-120"/>
              </a:rPr>
              <a:t>未開放家長入校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HK" altLang="zh-TW" sz="2800" dirty="0">
                <a:latin typeface="標楷體" pitchFamily="65" charset="-120"/>
                <a:ea typeface="標楷體" pitchFamily="65" charset="-120"/>
              </a:rPr>
              <a:t>請家長帶學童由東門</a:t>
            </a:r>
            <a:endParaRPr lang="en-US" altLang="zh-HK" sz="2800" dirty="0">
              <a:latin typeface="標楷體" pitchFamily="65" charset="-120"/>
              <a:ea typeface="標楷體" pitchFamily="65" charset="-120"/>
            </a:endParaRPr>
          </a:p>
          <a:p>
            <a:pPr marL="109728" lvl="0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HK" altLang="zh-TW" sz="2800" dirty="0">
                <a:latin typeface="標楷體" pitchFamily="65" charset="-120"/>
                <a:ea typeface="標楷體" pitchFamily="65" charset="-120"/>
              </a:rPr>
              <a:t>敦化北路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HK" altLang="zh-TW" sz="2800" dirty="0">
                <a:latin typeface="標楷體" pitchFamily="65" charset="-120"/>
                <a:ea typeface="標楷體" pitchFamily="65" charset="-120"/>
              </a:rPr>
              <a:t>入校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HK" altLang="zh-TW" sz="2800" dirty="0">
                <a:latin typeface="標楷體" pitchFamily="65" charset="-120"/>
                <a:ea typeface="標楷體" pitchFamily="65" charset="-120"/>
              </a:rPr>
              <a:t>會由學校老師及學長姐帶至班級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lvl="0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HK" altLang="zh-TW" sz="2800" dirty="0">
                <a:latin typeface="標楷體" pitchFamily="65" charset="-120"/>
                <a:ea typeface="標楷體" pitchFamily="65" charset="-120"/>
              </a:rPr>
              <a:t>請家長放心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0846C7CD-474D-4D22-B471-731BA0957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4245709"/>
              </p:ext>
            </p:extLst>
          </p:nvPr>
        </p:nvGraphicFramePr>
        <p:xfrm>
          <a:off x="457200" y="280870"/>
          <a:ext cx="277804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心形 4">
            <a:extLst>
              <a:ext uri="{FF2B5EF4-FFF2-40B4-BE49-F238E27FC236}">
                <a16:creationId xmlns:a16="http://schemas.microsoft.com/office/drawing/2014/main" id="{87E6EEA3-6AD0-43DF-A718-200E43DBEA94}"/>
              </a:ext>
            </a:extLst>
          </p:cNvPr>
          <p:cNvSpPr/>
          <p:nvPr/>
        </p:nvSpPr>
        <p:spPr>
          <a:xfrm>
            <a:off x="471562" y="980728"/>
            <a:ext cx="288032" cy="24846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53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47682" y="701888"/>
            <a:ext cx="8820472" cy="4824536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平日作息時間</a:t>
            </a:r>
            <a:endParaRPr lang="en-US" altLang="zh-TW" sz="2800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上學時間  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上午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30~8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00</a:t>
            </a:r>
          </a:p>
          <a:p>
            <a:pPr marL="109728" indent="0"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放學時間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星期一、三、四、五：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00</a:t>
            </a: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星期二：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50 </a:t>
            </a: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愛的叮嚀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1.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請勿太早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(7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以前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到校以維護學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童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安全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，也請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準時到校以培養守時的好習慣。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早餐請在家中食用完畢，讓孩子到校後，能馬上進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入學習狀態。</a:t>
            </a:r>
          </a:p>
        </p:txBody>
      </p:sp>
      <p:sp>
        <p:nvSpPr>
          <p:cNvPr id="7" name="心形 6"/>
          <p:cNvSpPr/>
          <p:nvPr/>
        </p:nvSpPr>
        <p:spPr>
          <a:xfrm>
            <a:off x="323528" y="3573016"/>
            <a:ext cx="288032" cy="28803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097931"/>
            <a:ext cx="936104" cy="2016225"/>
          </a:xfrm>
          <a:prstGeom prst="rect">
            <a:avLst/>
          </a:prstGeom>
        </p:spPr>
      </p:pic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360405395"/>
              </p:ext>
            </p:extLst>
          </p:nvPr>
        </p:nvGraphicFramePr>
        <p:xfrm>
          <a:off x="179512" y="188640"/>
          <a:ext cx="277804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74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764704"/>
            <a:ext cx="9108504" cy="4824536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請假</a:t>
            </a:r>
            <a:endParaRPr lang="en-US" altLang="zh-TW" sz="2800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109728" indent="0" fontAlgn="ctr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1.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兩日以內假單請提前告知級任老師。</a:t>
            </a:r>
          </a:p>
          <a:p>
            <a:pPr marL="109728" indent="0" fontAlgn="ctr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2.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三日以上請假請至學務處填寫假單。</a:t>
            </a:r>
          </a:p>
          <a:p>
            <a:pPr marL="109728" indent="0" fontAlgn="ctr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3.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有關請假方式，敬請家長使用親子綁定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酷課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APP</a:t>
            </a:r>
          </a:p>
          <a:p>
            <a:pPr marL="109728" indent="0" fontAlgn="ctr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幫學生請假，使用方法請看以下網址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https://www.thps.tp.edu.tw/nss/main/freeze/5abf2d62aa93092cee58ceb4/OBVPqIm7874/6489865cdec792f9a03f493e?vector=private&amp;static=false     </a:t>
            </a:r>
            <a:endParaRPr lang="zh-TW" altLang="zh-TW" sz="28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4.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請假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也可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致電於學務處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生教組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(02)2741-4065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轉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121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5.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上學前請量測體溫，如有發燒或身體不適務必請假在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家。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360405395"/>
              </p:ext>
            </p:extLst>
          </p:nvPr>
        </p:nvGraphicFramePr>
        <p:xfrm>
          <a:off x="179512" y="188640"/>
          <a:ext cx="277804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214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4824536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門禁</a:t>
            </a:r>
            <a:endParaRPr lang="en-US" altLang="zh-TW" sz="2800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為維護校園安全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，請家長配合學校『門禁管制』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以不入校為原則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lvl="0" indent="0">
              <a:buNone/>
            </a:pPr>
            <a:r>
              <a:rPr lang="en-US" altLang="zh-HK" sz="2800" dirty="0"/>
              <a:t>    </a:t>
            </a:r>
            <a:r>
              <a:rPr lang="en-US" altLang="zh-HK" sz="2800" dirty="0">
                <a:latin typeface="標楷體" pitchFamily="65" charset="-120"/>
                <a:ea typeface="標楷體" pitchFamily="65" charset="-120"/>
              </a:rPr>
              <a:t>  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360405395"/>
              </p:ext>
            </p:extLst>
          </p:nvPr>
        </p:nvGraphicFramePr>
        <p:xfrm>
          <a:off x="179512" y="188640"/>
          <a:ext cx="277804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081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3312368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服裝</a:t>
            </a:r>
            <a:endParaRPr lang="en-US" altLang="zh-TW" sz="2800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1.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本校學生服裝分為制服及運動服，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家長可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參考學校網頁公告資訊至校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購買，也可在外面自行購買。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2.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開學後，視各班課程由導師統一規定服裝穿著，學生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應於上衣「縫」上名牌（名牌由學校統一製發）。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3.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週三可穿便服，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需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配掛名牌。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暑假期間可至學校購買制服，</a:t>
            </a:r>
            <a:endParaRPr lang="en-US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b="1" i="0" dirty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i="0" dirty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購買期間為</a:t>
            </a:r>
            <a:r>
              <a:rPr lang="en-US" altLang="zh-TW" sz="280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8/21~8/29  08:30~15:30</a:t>
            </a:r>
          </a:p>
          <a:p>
            <a:pPr marL="109728" indent="0">
              <a:buNone/>
            </a:pPr>
            <a:r>
              <a:rPr lang="zh-TW" altLang="en-US" sz="28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 地點：敦化國小</a:t>
            </a:r>
            <a:r>
              <a:rPr lang="zh-TW" altLang="en-US" sz="2800" b="0" i="0" u="sng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至忠樓地下一樓桌球教室</a:t>
            </a:r>
            <a:r>
              <a:rPr lang="zh-TW" altLang="en-US" sz="28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lvl="0" indent="0">
              <a:buNone/>
            </a:pP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</a:p>
          <a:p>
            <a:pPr marL="109728" indent="0">
              <a:buNone/>
            </a:pP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88" y="540060"/>
            <a:ext cx="2766076" cy="2115171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360405395"/>
              </p:ext>
            </p:extLst>
          </p:nvPr>
        </p:nvGraphicFramePr>
        <p:xfrm>
          <a:off x="179512" y="188640"/>
          <a:ext cx="277804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462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4392488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午餐</a:t>
            </a:r>
            <a:endParaRPr lang="en-US" altLang="zh-TW" sz="2800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1.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參加課後照顧班的小朋友，第一天有營養午餐需求者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，都可以吃得到。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週二可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訂學校午餐（自備環保餐具）或自帶便當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3.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如由家人送午餐，請在午餐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上書寫：學生班級、姓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名，於中午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11:40~12:00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放置在西校門校警室旁的便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當櫃。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4.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請訓練孩子能專心用餐並能整理餐具及桌面清潔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109728" lvl="0" indent="0">
              <a:buNone/>
            </a:pPr>
            <a:r>
              <a:rPr lang="en-US" altLang="zh-HK" sz="2800" dirty="0">
                <a:latin typeface="標楷體" pitchFamily="65" charset="-120"/>
                <a:ea typeface="標楷體" pitchFamily="65" charset="-120"/>
              </a:rPr>
              <a:t>    </a:t>
            </a:r>
          </a:p>
          <a:p>
            <a:pPr marL="109728" indent="0">
              <a:buNone/>
            </a:pP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254">
            <a:off x="5619613" y="5221290"/>
            <a:ext cx="1453994" cy="164934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532" flipH="1">
            <a:off x="7669828" y="5240421"/>
            <a:ext cx="298357" cy="131588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96">
            <a:off x="8289897" y="5452350"/>
            <a:ext cx="287265" cy="1187227"/>
          </a:xfrm>
          <a:prstGeom prst="rect">
            <a:avLst/>
          </a:prstGeom>
        </p:spPr>
      </p:pic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360405395"/>
              </p:ext>
            </p:extLst>
          </p:nvPr>
        </p:nvGraphicFramePr>
        <p:xfrm>
          <a:off x="179512" y="188640"/>
          <a:ext cx="277804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52688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513</TotalTime>
  <Words>1797</Words>
  <Application>Microsoft Office PowerPoint</Application>
  <PresentationFormat>如螢幕大小 (4:3)</PresentationFormat>
  <Paragraphs>222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2" baseType="lpstr">
      <vt:lpstr>文鼎板刻ＰＯＰ體E</vt:lpstr>
      <vt:lpstr>文鼎甜妞體B</vt:lpstr>
      <vt:lpstr>標楷體</vt:lpstr>
      <vt:lpstr>AR Roman2 Black Euro</vt:lpstr>
      <vt:lpstr>Lucida Sans Unicode</vt:lpstr>
      <vt:lpstr>Verdana</vt:lpstr>
      <vt:lpstr>Wingdings 2</vt:lpstr>
      <vt:lpstr>Wingdings 3</vt:lpstr>
      <vt:lpstr>匯合</vt:lpstr>
      <vt:lpstr>你不可不知的敦化大小事 </vt:lpstr>
      <vt:lpstr>生 活 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 習 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情 緒 篇</vt:lpstr>
      <vt:lpstr>PowerPoint 簡報</vt:lpstr>
      <vt:lpstr>PowerPoint 簡報</vt:lpstr>
      <vt:lpstr>PowerPoint 簡報</vt:lpstr>
      <vt:lpstr>Q &amp; 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敦化國小新生座談會~家長篇</dc:title>
  <dc:creator>HP</dc:creator>
  <cp:lastModifiedBy>陳娟娟</cp:lastModifiedBy>
  <cp:revision>61</cp:revision>
  <cp:lastPrinted>2021-08-16T05:43:19Z</cp:lastPrinted>
  <dcterms:created xsi:type="dcterms:W3CDTF">2021-08-14T15:24:30Z</dcterms:created>
  <dcterms:modified xsi:type="dcterms:W3CDTF">2023-07-18T01:20:04Z</dcterms:modified>
</cp:coreProperties>
</file>